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ddae203e2f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bfd8dbec843b4"/>
  </p:sldMasterIdLst>
  <p:sldIdLst>
    <p:sldId xmlns:r="http://schemas.openxmlformats.org/officeDocument/2006/relationships" id="256" r:id="R7fde40ce21674d19"/>
    <p:sldId xmlns:r="http://schemas.openxmlformats.org/officeDocument/2006/relationships" id="257" r:id="R633af4cf0ffd43ad"/>
    <p:sldId xmlns:r="http://schemas.openxmlformats.org/officeDocument/2006/relationships" id="258" r:id="Rb0b362abc6764877"/>
    <p:sldId xmlns:r="http://schemas.openxmlformats.org/officeDocument/2006/relationships" id="259" r:id="Rb98200dc8ef94ef1"/>
    <p:sldId xmlns:r="http://schemas.openxmlformats.org/officeDocument/2006/relationships" id="260" r:id="R823254dabaf74ccc"/>
    <p:sldId xmlns:r="http://schemas.openxmlformats.org/officeDocument/2006/relationships" id="261" r:id="Rcaacabb470d24d83"/>
    <p:sldId xmlns:r="http://schemas.openxmlformats.org/officeDocument/2006/relationships" id="262" r:id="R7e601986835b4b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bfd8dbec843b4" /><Relationship Type="http://schemas.openxmlformats.org/officeDocument/2006/relationships/slide" Target="/ppt/slides/slide1.xml" Id="R7fde40ce21674d19" /><Relationship Type="http://schemas.openxmlformats.org/officeDocument/2006/relationships/slide" Target="/ppt/slides/slide2.xml" Id="R633af4cf0ffd43ad" /><Relationship Type="http://schemas.openxmlformats.org/officeDocument/2006/relationships/slide" Target="/ppt/slides/slide3.xml" Id="Rb0b362abc6764877" /><Relationship Type="http://schemas.openxmlformats.org/officeDocument/2006/relationships/slide" Target="/ppt/slides/slide4.xml" Id="Rb98200dc8ef94ef1" /><Relationship Type="http://schemas.openxmlformats.org/officeDocument/2006/relationships/slide" Target="/ppt/slides/slide5.xml" Id="R823254dabaf74ccc" /><Relationship Type="http://schemas.openxmlformats.org/officeDocument/2006/relationships/slide" Target="/ppt/slides/slide6.xml" Id="Rcaacabb470d24d83" /><Relationship Type="http://schemas.openxmlformats.org/officeDocument/2006/relationships/slide" Target="/ppt/slides/slide7.xml" Id="R7e601986835b4b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dba98eac0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a4301b3c24071" /><Relationship Type="http://schemas.openxmlformats.org/officeDocument/2006/relationships/theme" Target="/ppt/slideMasters/theme/theme1.xml" Id="Rbaa89d252948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5a4301b3c240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ca2bf04b5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1ff57100540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d6722e9f7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7d815ec32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3f0c0657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df479edc4f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4e9da7afa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BERGSLEP INVEST AS ble etablert [år] og holder til i Sylte.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12 749 797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12 888 484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ARVE 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6144 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937 712 421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