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d675deb95a48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2d2d16557d402b"/>
  </p:sldMasterIdLst>
  <p:sldIdLst>
    <p:sldId xmlns:r="http://schemas.openxmlformats.org/officeDocument/2006/relationships" id="256" r:id="Ra25882c25eb0449b"/>
    <p:sldId xmlns:r="http://schemas.openxmlformats.org/officeDocument/2006/relationships" id="257" r:id="R4a48d6ca007b4faa"/>
    <p:sldId xmlns:r="http://schemas.openxmlformats.org/officeDocument/2006/relationships" id="258" r:id="Rc058055357a841e2"/>
    <p:sldId xmlns:r="http://schemas.openxmlformats.org/officeDocument/2006/relationships" id="259" r:id="Rc3f61bfaeaff45f6"/>
    <p:sldId xmlns:r="http://schemas.openxmlformats.org/officeDocument/2006/relationships" id="260" r:id="R7d7b771291ea46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d2d16557d402b" /><Relationship Type="http://schemas.openxmlformats.org/officeDocument/2006/relationships/slide" Target="/ppt/slides/slide1.xml" Id="Ra25882c25eb0449b" /><Relationship Type="http://schemas.openxmlformats.org/officeDocument/2006/relationships/slide" Target="/ppt/slides/slide2.xml" Id="R4a48d6ca007b4faa" /><Relationship Type="http://schemas.openxmlformats.org/officeDocument/2006/relationships/slide" Target="/ppt/slides/slide3.xml" Id="Rc058055357a841e2" /><Relationship Type="http://schemas.openxmlformats.org/officeDocument/2006/relationships/slide" Target="/ppt/slides/slide4.xml" Id="Rc3f61bfaeaff45f6" /><Relationship Type="http://schemas.openxmlformats.org/officeDocument/2006/relationships/slide" Target="/ppt/slides/slide5.xml" Id="R7d7b771291ea46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6f3ab56d548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d690234044705" /><Relationship Type="http://schemas.openxmlformats.org/officeDocument/2006/relationships/theme" Target="/ppt/slideMasters/theme/theme1.xml" Id="Re6a5e5a5d2de43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ed6902340447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7a5e3431146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51fcc5b13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6e6bdec0248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fe6e6990f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2f5e870a5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937 586 868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REGNSKAP AS</a:t>
            </a:r>
          </a:p>
        </p:txBody>
      </p:sp>
    </p:spTree>
  </p:cSld>
  <p:clrMapOvr>
    <a:masterClrMapping xmlns:a="http://schemas.openxmlformats.org/drawingml/2006/main"/>
  </p:clrMapOvr>
</p:sld>
</file>