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cc3eaf99b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ed5a6b00f24afe"/>
  </p:sldMasterIdLst>
  <p:sldIdLst>
    <p:sldId xmlns:r="http://schemas.openxmlformats.org/officeDocument/2006/relationships" id="256" r:id="Rb18809cb52934393"/>
    <p:sldId xmlns:r="http://schemas.openxmlformats.org/officeDocument/2006/relationships" id="257" r:id="R495bcf8fb4544d30"/>
    <p:sldId xmlns:r="http://schemas.openxmlformats.org/officeDocument/2006/relationships" id="258" r:id="Raa742e748c3d4a8a"/>
    <p:sldId xmlns:r="http://schemas.openxmlformats.org/officeDocument/2006/relationships" id="259" r:id="R699baa5248944b96"/>
    <p:sldId xmlns:r="http://schemas.openxmlformats.org/officeDocument/2006/relationships" id="260" r:id="R12ec90bdc13a4fe0"/>
    <p:sldId xmlns:r="http://schemas.openxmlformats.org/officeDocument/2006/relationships" id="261" r:id="R3e0d0cd32fa8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d5a6b00f24afe" /><Relationship Type="http://schemas.openxmlformats.org/officeDocument/2006/relationships/slide" Target="/ppt/slides/slide1.xml" Id="Rb18809cb52934393" /><Relationship Type="http://schemas.openxmlformats.org/officeDocument/2006/relationships/slide" Target="/ppt/slides/slide2.xml" Id="R495bcf8fb4544d30" /><Relationship Type="http://schemas.openxmlformats.org/officeDocument/2006/relationships/slide" Target="/ppt/slides/slide3.xml" Id="Raa742e748c3d4a8a" /><Relationship Type="http://schemas.openxmlformats.org/officeDocument/2006/relationships/slide" Target="/ppt/slides/slide4.xml" Id="R699baa5248944b96" /><Relationship Type="http://schemas.openxmlformats.org/officeDocument/2006/relationships/slide" Target="/ppt/slides/slide5.xml" Id="R12ec90bdc13a4fe0" /><Relationship Type="http://schemas.openxmlformats.org/officeDocument/2006/relationships/slide" Target="/ppt/slides/slide6.xml" Id="R3e0d0cd32fa8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6f92609c7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05f78165a4295" /><Relationship Type="http://schemas.openxmlformats.org/officeDocument/2006/relationships/theme" Target="/ppt/slideMasters/theme/theme1.xml" Id="R4a9b82d80a18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05f78165a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14a75dbad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95b6e220f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b3f9ac21e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d3841589c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2de3e8435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fda8e88c0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