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1e9e367a9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93d58871b4972"/>
  </p:sldMasterIdLst>
  <p:sldIdLst>
    <p:sldId xmlns:r="http://schemas.openxmlformats.org/officeDocument/2006/relationships" id="256" r:id="R942c03dfd9fa4886"/>
    <p:sldId xmlns:r="http://schemas.openxmlformats.org/officeDocument/2006/relationships" id="257" r:id="Rd43cacc8808f4486"/>
    <p:sldId xmlns:r="http://schemas.openxmlformats.org/officeDocument/2006/relationships" id="258" r:id="Ra4d5961e15e54549"/>
    <p:sldId xmlns:r="http://schemas.openxmlformats.org/officeDocument/2006/relationships" id="259" r:id="Rfbd64073df954f4f"/>
    <p:sldId xmlns:r="http://schemas.openxmlformats.org/officeDocument/2006/relationships" id="260" r:id="R5c37cb772829490b"/>
    <p:sldId xmlns:r="http://schemas.openxmlformats.org/officeDocument/2006/relationships" id="261" r:id="Re9aa2cef6e36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93d58871b4972" /><Relationship Type="http://schemas.openxmlformats.org/officeDocument/2006/relationships/slide" Target="/ppt/slides/slide1.xml" Id="R942c03dfd9fa4886" /><Relationship Type="http://schemas.openxmlformats.org/officeDocument/2006/relationships/slide" Target="/ppt/slides/slide2.xml" Id="Rd43cacc8808f4486" /><Relationship Type="http://schemas.openxmlformats.org/officeDocument/2006/relationships/slide" Target="/ppt/slides/slide3.xml" Id="Ra4d5961e15e54549" /><Relationship Type="http://schemas.openxmlformats.org/officeDocument/2006/relationships/slide" Target="/ppt/slides/slide4.xml" Id="Rfbd64073df954f4f" /><Relationship Type="http://schemas.openxmlformats.org/officeDocument/2006/relationships/slide" Target="/ppt/slides/slide5.xml" Id="R5c37cb772829490b" /><Relationship Type="http://schemas.openxmlformats.org/officeDocument/2006/relationships/slide" Target="/ppt/slides/slide6.xml" Id="Re9aa2cef6e36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43baf0d3c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515d911246c3" /><Relationship Type="http://schemas.openxmlformats.org/officeDocument/2006/relationships/theme" Target="/ppt/slideMasters/theme/theme1.xml" Id="R4e32251612fa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5515d9112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b0423fa94e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ca38d5a66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2914a7547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2a128ecb9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a8d19175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030bcc692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