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1260174a8e41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98d5ecedf4e7b"/>
  </p:sldMasterIdLst>
  <p:sldIdLst>
    <p:sldId xmlns:r="http://schemas.openxmlformats.org/officeDocument/2006/relationships" id="256" r:id="R3a3981ca1b5b4258"/>
    <p:sldId xmlns:r="http://schemas.openxmlformats.org/officeDocument/2006/relationships" id="257" r:id="R11168bffd9704373"/>
    <p:sldId xmlns:r="http://schemas.openxmlformats.org/officeDocument/2006/relationships" id="258" r:id="Rfaf00b9dc28f4ad1"/>
    <p:sldId xmlns:r="http://schemas.openxmlformats.org/officeDocument/2006/relationships" id="259" r:id="R12b2845ca12e480c"/>
    <p:sldId xmlns:r="http://schemas.openxmlformats.org/officeDocument/2006/relationships" id="260" r:id="R29519584adec45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98d5ecedf4e7b" /><Relationship Type="http://schemas.openxmlformats.org/officeDocument/2006/relationships/slide" Target="/ppt/slides/slide1.xml" Id="R3a3981ca1b5b4258" /><Relationship Type="http://schemas.openxmlformats.org/officeDocument/2006/relationships/slide" Target="/ppt/slides/slide2.xml" Id="R11168bffd9704373" /><Relationship Type="http://schemas.openxmlformats.org/officeDocument/2006/relationships/slide" Target="/ppt/slides/slide3.xml" Id="Rfaf00b9dc28f4ad1" /><Relationship Type="http://schemas.openxmlformats.org/officeDocument/2006/relationships/slide" Target="/ppt/slides/slide4.xml" Id="R12b2845ca12e480c" /><Relationship Type="http://schemas.openxmlformats.org/officeDocument/2006/relationships/slide" Target="/ppt/slides/slide5.xml" Id="R29519584adec45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d64115f9243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d9994ae154d67" /><Relationship Type="http://schemas.openxmlformats.org/officeDocument/2006/relationships/theme" Target="/ppt/slideMasters/theme/theme1.xml" Id="Rd8c06ab29e0a4e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6d9994ae15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a859d4b7047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fe428fa7f46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c7e734d90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a84116ea847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464b7ef0142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MINNESUND AUTO SERVICE Jon S Braaten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MINNESUND AUTO SERVICE Jon S Braaten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937 123 701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