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7f2fbe1caf42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8183d39cf64a6f"/>
  </p:sldMasterIdLst>
  <p:sldIdLst>
    <p:sldId xmlns:r="http://schemas.openxmlformats.org/officeDocument/2006/relationships" id="256" r:id="R7d0e6a89bf3a4bea"/>
    <p:sldId xmlns:r="http://schemas.openxmlformats.org/officeDocument/2006/relationships" id="257" r:id="R461e4d9379cd4c29"/>
    <p:sldId xmlns:r="http://schemas.openxmlformats.org/officeDocument/2006/relationships" id="258" r:id="R6d92c50c297544f1"/>
    <p:sldId xmlns:r="http://schemas.openxmlformats.org/officeDocument/2006/relationships" id="259" r:id="R6b66e0a2a9f644dc"/>
    <p:sldId xmlns:r="http://schemas.openxmlformats.org/officeDocument/2006/relationships" id="260" r:id="Rb2a4c74078ef4d19"/>
    <p:sldId xmlns:r="http://schemas.openxmlformats.org/officeDocument/2006/relationships" id="261" r:id="R2f3ee8567d2e4dcd"/>
    <p:sldId xmlns:r="http://schemas.openxmlformats.org/officeDocument/2006/relationships" id="262" r:id="R2e4a87ad91174e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183d39cf64a6f" /><Relationship Type="http://schemas.openxmlformats.org/officeDocument/2006/relationships/slide" Target="/ppt/slides/slide1.xml" Id="R7d0e6a89bf3a4bea" /><Relationship Type="http://schemas.openxmlformats.org/officeDocument/2006/relationships/slide" Target="/ppt/slides/slide2.xml" Id="R461e4d9379cd4c29" /><Relationship Type="http://schemas.openxmlformats.org/officeDocument/2006/relationships/slide" Target="/ppt/slides/slide3.xml" Id="R6d92c50c297544f1" /><Relationship Type="http://schemas.openxmlformats.org/officeDocument/2006/relationships/slide" Target="/ppt/slides/slide4.xml" Id="R6b66e0a2a9f644dc" /><Relationship Type="http://schemas.openxmlformats.org/officeDocument/2006/relationships/slide" Target="/ppt/slides/slide5.xml" Id="Rb2a4c74078ef4d19" /><Relationship Type="http://schemas.openxmlformats.org/officeDocument/2006/relationships/slide" Target="/ppt/slides/slide6.xml" Id="R2f3ee8567d2e4dcd" /><Relationship Type="http://schemas.openxmlformats.org/officeDocument/2006/relationships/slide" Target="/ppt/slides/slide7.xml" Id="R2e4a87ad91174e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f89742b93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f04a66b3f429d" /><Relationship Type="http://schemas.openxmlformats.org/officeDocument/2006/relationships/theme" Target="/ppt/slideMasters/theme/theme1.xml" Id="R4678e17e0c7845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f04a66b3f42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cf0f724ed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18e1f0a9e44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a4685cb9847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97e5bc9f9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903a97c2742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1fcf30d3742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dcf2d44fd4a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