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16c013e71b544c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5ed1635786b435e"/>
  </p:sldMasterIdLst>
  <p:sldIdLst>
    <p:sldId xmlns:r="http://schemas.openxmlformats.org/officeDocument/2006/relationships" id="256" r:id="R94c7459e5a5d4e8f"/>
    <p:sldId xmlns:r="http://schemas.openxmlformats.org/officeDocument/2006/relationships" id="257" r:id="R469faa414e9648e1"/>
    <p:sldId xmlns:r="http://schemas.openxmlformats.org/officeDocument/2006/relationships" id="258" r:id="R1725fdc238604da9"/>
    <p:sldId xmlns:r="http://schemas.openxmlformats.org/officeDocument/2006/relationships" id="259" r:id="Re27ab4fef81343cb"/>
    <p:sldId xmlns:r="http://schemas.openxmlformats.org/officeDocument/2006/relationships" id="260" r:id="R6297f35a4e104ca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5ed1635786b435e" /><Relationship Type="http://schemas.openxmlformats.org/officeDocument/2006/relationships/slide" Target="/ppt/slides/slide1.xml" Id="R94c7459e5a5d4e8f" /><Relationship Type="http://schemas.openxmlformats.org/officeDocument/2006/relationships/slide" Target="/ppt/slides/slide2.xml" Id="R469faa414e9648e1" /><Relationship Type="http://schemas.openxmlformats.org/officeDocument/2006/relationships/slide" Target="/ppt/slides/slide3.xml" Id="R1725fdc238604da9" /><Relationship Type="http://schemas.openxmlformats.org/officeDocument/2006/relationships/slide" Target="/ppt/slides/slide4.xml" Id="Re27ab4fef81343cb" /><Relationship Type="http://schemas.openxmlformats.org/officeDocument/2006/relationships/slide" Target="/ppt/slides/slide5.xml" Id="R6297f35a4e104ca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bf1b7cfd25c425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e303722b8b4c6d" /><Relationship Type="http://schemas.openxmlformats.org/officeDocument/2006/relationships/theme" Target="/ppt/slideMasters/theme/theme1.xml" Id="R9db9ef3179bd448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4e303722b8b4c6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95a33002754f6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9e38bece5c483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4e7766e36e433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2c6a414d1e4f4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90ffde440d4bd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BERG RØR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 RØR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 RØR ble etablert [år] og holder til i Råholt.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 RØR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 RØR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 RØR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Teievegen 64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2070 Råholt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935 916 607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 RØR</a:t>
            </a:r>
          </a:p>
        </p:txBody>
      </p:sp>
    </p:spTree>
  </p:cSld>
  <p:clrMapOvr>
    <a:masterClrMapping xmlns:a="http://schemas.openxmlformats.org/drawingml/2006/main"/>
  </p:clrMapOvr>
</p:sld>
</file>