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901716ee7947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e484a276f4e6d"/>
  </p:sldMasterIdLst>
  <p:sldIdLst>
    <p:sldId xmlns:r="http://schemas.openxmlformats.org/officeDocument/2006/relationships" id="256" r:id="Rdc88fe1bd4f24f2c"/>
    <p:sldId xmlns:r="http://schemas.openxmlformats.org/officeDocument/2006/relationships" id="257" r:id="R16d73534e8664210"/>
    <p:sldId xmlns:r="http://schemas.openxmlformats.org/officeDocument/2006/relationships" id="258" r:id="R57139899b1274682"/>
    <p:sldId xmlns:r="http://schemas.openxmlformats.org/officeDocument/2006/relationships" id="259" r:id="R376265d547cf4eaa"/>
    <p:sldId xmlns:r="http://schemas.openxmlformats.org/officeDocument/2006/relationships" id="260" r:id="R697a4e360883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e484a276f4e6d" /><Relationship Type="http://schemas.openxmlformats.org/officeDocument/2006/relationships/slide" Target="/ppt/slides/slide1.xml" Id="Rdc88fe1bd4f24f2c" /><Relationship Type="http://schemas.openxmlformats.org/officeDocument/2006/relationships/slide" Target="/ppt/slides/slide2.xml" Id="R16d73534e8664210" /><Relationship Type="http://schemas.openxmlformats.org/officeDocument/2006/relationships/slide" Target="/ppt/slides/slide3.xml" Id="R57139899b1274682" /><Relationship Type="http://schemas.openxmlformats.org/officeDocument/2006/relationships/slide" Target="/ppt/slides/slide4.xml" Id="R376265d547cf4eaa" /><Relationship Type="http://schemas.openxmlformats.org/officeDocument/2006/relationships/slide" Target="/ppt/slides/slide5.xml" Id="R697a4e360883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3b954883940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cd08aad6749dd" /><Relationship Type="http://schemas.openxmlformats.org/officeDocument/2006/relationships/theme" Target="/ppt/slideMasters/theme/theme1.xml" Id="R169035963e094c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8cd08aad6749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56851a3154c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223085b0f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94042f23f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5e0dbb58d4e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6d799cc4441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RØR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