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0d14e30cff40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2d11062e84848"/>
  </p:sldMasterIdLst>
  <p:sldIdLst>
    <p:sldId xmlns:r="http://schemas.openxmlformats.org/officeDocument/2006/relationships" id="256" r:id="Rdf8c4d2a387a4bbb"/>
    <p:sldId xmlns:r="http://schemas.openxmlformats.org/officeDocument/2006/relationships" id="257" r:id="R3f8780b622934d7f"/>
    <p:sldId xmlns:r="http://schemas.openxmlformats.org/officeDocument/2006/relationships" id="258" r:id="R33ad78c12bf74ef5"/>
    <p:sldId xmlns:r="http://schemas.openxmlformats.org/officeDocument/2006/relationships" id="259" r:id="R9aadbde6a7bb4696"/>
    <p:sldId xmlns:r="http://schemas.openxmlformats.org/officeDocument/2006/relationships" id="260" r:id="R617ae4728ba54cd0"/>
    <p:sldId xmlns:r="http://schemas.openxmlformats.org/officeDocument/2006/relationships" id="261" r:id="Rc129a3671417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2d11062e84848" /><Relationship Type="http://schemas.openxmlformats.org/officeDocument/2006/relationships/slide" Target="/ppt/slides/slide1.xml" Id="Rdf8c4d2a387a4bbb" /><Relationship Type="http://schemas.openxmlformats.org/officeDocument/2006/relationships/slide" Target="/ppt/slides/slide2.xml" Id="R3f8780b622934d7f" /><Relationship Type="http://schemas.openxmlformats.org/officeDocument/2006/relationships/slide" Target="/ppt/slides/slide3.xml" Id="R33ad78c12bf74ef5" /><Relationship Type="http://schemas.openxmlformats.org/officeDocument/2006/relationships/slide" Target="/ppt/slides/slide4.xml" Id="R9aadbde6a7bb4696" /><Relationship Type="http://schemas.openxmlformats.org/officeDocument/2006/relationships/slide" Target="/ppt/slides/slide5.xml" Id="R617ae4728ba54cd0" /><Relationship Type="http://schemas.openxmlformats.org/officeDocument/2006/relationships/slide" Target="/ppt/slides/slide6.xml" Id="Rc129a3671417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dd1117e11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28bfebe074e37" /><Relationship Type="http://schemas.openxmlformats.org/officeDocument/2006/relationships/theme" Target="/ppt/slideMasters/theme/theme1.xml" Id="Re8e1466cb2a8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28bfebe07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a3066c21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03463d07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f761c464a42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3e6d4ec2e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42d16e4a3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8051772b2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