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82321c483a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8d99f0d24c48d3"/>
  </p:sldMasterIdLst>
  <p:sldIdLst>
    <p:sldId xmlns:r="http://schemas.openxmlformats.org/officeDocument/2006/relationships" id="256" r:id="R98695435972f4183"/>
    <p:sldId xmlns:r="http://schemas.openxmlformats.org/officeDocument/2006/relationships" id="257" r:id="Rfb39f31c42924032"/>
    <p:sldId xmlns:r="http://schemas.openxmlformats.org/officeDocument/2006/relationships" id="258" r:id="R36ff5ff46d73482d"/>
    <p:sldId xmlns:r="http://schemas.openxmlformats.org/officeDocument/2006/relationships" id="259" r:id="R38926ffb08ef4330"/>
    <p:sldId xmlns:r="http://schemas.openxmlformats.org/officeDocument/2006/relationships" id="260" r:id="R5bffa140b03a4e54"/>
    <p:sldId xmlns:r="http://schemas.openxmlformats.org/officeDocument/2006/relationships" id="261" r:id="R740d6f6aee6c43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8d99f0d24c48d3" /><Relationship Type="http://schemas.openxmlformats.org/officeDocument/2006/relationships/slide" Target="/ppt/slides/slide1.xml" Id="R98695435972f4183" /><Relationship Type="http://schemas.openxmlformats.org/officeDocument/2006/relationships/slide" Target="/ppt/slides/slide2.xml" Id="Rfb39f31c42924032" /><Relationship Type="http://schemas.openxmlformats.org/officeDocument/2006/relationships/slide" Target="/ppt/slides/slide3.xml" Id="R36ff5ff46d73482d" /><Relationship Type="http://schemas.openxmlformats.org/officeDocument/2006/relationships/slide" Target="/ppt/slides/slide4.xml" Id="R38926ffb08ef4330" /><Relationship Type="http://schemas.openxmlformats.org/officeDocument/2006/relationships/slide" Target="/ppt/slides/slide5.xml" Id="R5bffa140b03a4e54" /><Relationship Type="http://schemas.openxmlformats.org/officeDocument/2006/relationships/slide" Target="/ppt/slides/slide6.xml" Id="R740d6f6aee6c43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5fe50696347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eda6b8cc14c16" /><Relationship Type="http://schemas.openxmlformats.org/officeDocument/2006/relationships/theme" Target="/ppt/slideMasters/theme/theme1.xml" Id="Rf7cb401c816040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1eda6b8cc14c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2b283540949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3b1d83994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0f24ec55144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2e5868cf043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de692226e42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e42b030bd48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