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b34cbbe1d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7b4325c7b406a"/>
  </p:sldMasterIdLst>
  <p:sldIdLst>
    <p:sldId xmlns:r="http://schemas.openxmlformats.org/officeDocument/2006/relationships" id="256" r:id="Ree4d6baa00694b58"/>
    <p:sldId xmlns:r="http://schemas.openxmlformats.org/officeDocument/2006/relationships" id="257" r:id="Rce05873e06c04ed7"/>
    <p:sldId xmlns:r="http://schemas.openxmlformats.org/officeDocument/2006/relationships" id="258" r:id="Raec3168d2dd145ed"/>
    <p:sldId xmlns:r="http://schemas.openxmlformats.org/officeDocument/2006/relationships" id="259" r:id="R5badc057e57e4606"/>
    <p:sldId xmlns:r="http://schemas.openxmlformats.org/officeDocument/2006/relationships" id="260" r:id="Rdccdcac4c3344b02"/>
    <p:sldId xmlns:r="http://schemas.openxmlformats.org/officeDocument/2006/relationships" id="261" r:id="R823cb249395b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7b4325c7b406a" /><Relationship Type="http://schemas.openxmlformats.org/officeDocument/2006/relationships/slide" Target="/ppt/slides/slide1.xml" Id="Ree4d6baa00694b58" /><Relationship Type="http://schemas.openxmlformats.org/officeDocument/2006/relationships/slide" Target="/ppt/slides/slide2.xml" Id="Rce05873e06c04ed7" /><Relationship Type="http://schemas.openxmlformats.org/officeDocument/2006/relationships/slide" Target="/ppt/slides/slide3.xml" Id="Raec3168d2dd145ed" /><Relationship Type="http://schemas.openxmlformats.org/officeDocument/2006/relationships/slide" Target="/ppt/slides/slide4.xml" Id="R5badc057e57e4606" /><Relationship Type="http://schemas.openxmlformats.org/officeDocument/2006/relationships/slide" Target="/ppt/slides/slide5.xml" Id="Rdccdcac4c3344b02" /><Relationship Type="http://schemas.openxmlformats.org/officeDocument/2006/relationships/slide" Target="/ppt/slides/slide6.xml" Id="R823cb249395b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2b67fa79c46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2b40f3bbd46d2" /><Relationship Type="http://schemas.openxmlformats.org/officeDocument/2006/relationships/theme" Target="/ppt/slideMasters/theme/theme1.xml" Id="Rea37b327bc73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b2b40f3bbd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55e957a02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3592ff0d42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dfde810bd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b4b17ea22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d5003c1774e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e5057bdf3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