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588d8451b54b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c8d367c344c46"/>
  </p:sldMasterIdLst>
  <p:sldIdLst>
    <p:sldId xmlns:r="http://schemas.openxmlformats.org/officeDocument/2006/relationships" id="256" r:id="R3e90cf8708594cc8"/>
    <p:sldId xmlns:r="http://schemas.openxmlformats.org/officeDocument/2006/relationships" id="257" r:id="Rc9b19020390e4644"/>
    <p:sldId xmlns:r="http://schemas.openxmlformats.org/officeDocument/2006/relationships" id="258" r:id="Rb93213cd40044a1a"/>
    <p:sldId xmlns:r="http://schemas.openxmlformats.org/officeDocument/2006/relationships" id="259" r:id="R47eb578d695d4843"/>
    <p:sldId xmlns:r="http://schemas.openxmlformats.org/officeDocument/2006/relationships" id="260" r:id="Rf744c0cd2a9c47b1"/>
    <p:sldId xmlns:r="http://schemas.openxmlformats.org/officeDocument/2006/relationships" id="261" r:id="R1605a76ff2e947ec"/>
    <p:sldId xmlns:r="http://schemas.openxmlformats.org/officeDocument/2006/relationships" id="262" r:id="R45cc4dc1becf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c8d367c344c46" /><Relationship Type="http://schemas.openxmlformats.org/officeDocument/2006/relationships/slide" Target="/ppt/slides/slide1.xml" Id="R3e90cf8708594cc8" /><Relationship Type="http://schemas.openxmlformats.org/officeDocument/2006/relationships/slide" Target="/ppt/slides/slide2.xml" Id="Rc9b19020390e4644" /><Relationship Type="http://schemas.openxmlformats.org/officeDocument/2006/relationships/slide" Target="/ppt/slides/slide3.xml" Id="Rb93213cd40044a1a" /><Relationship Type="http://schemas.openxmlformats.org/officeDocument/2006/relationships/slide" Target="/ppt/slides/slide4.xml" Id="R47eb578d695d4843" /><Relationship Type="http://schemas.openxmlformats.org/officeDocument/2006/relationships/slide" Target="/ppt/slides/slide5.xml" Id="Rf744c0cd2a9c47b1" /><Relationship Type="http://schemas.openxmlformats.org/officeDocument/2006/relationships/slide" Target="/ppt/slides/slide6.xml" Id="R1605a76ff2e947ec" /><Relationship Type="http://schemas.openxmlformats.org/officeDocument/2006/relationships/slide" Target="/ppt/slides/slide7.xml" Id="R45cc4dc1becf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df69e639641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f88801f1642d8" /><Relationship Type="http://schemas.openxmlformats.org/officeDocument/2006/relationships/theme" Target="/ppt/slideMasters/theme/theme1.xml" Id="R711ffd7729dd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0f88801f1642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426f09e64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07b96e24741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9bb9a5c1f43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92c81942e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68da478cf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77e44c8d946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b7f1b5c2a4b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B.EYESUMMIT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B.EYESUMMIT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Øye, Dramsvegen 502A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