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d30bc5dc3741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647046fb024e1f"/>
  </p:sldMasterIdLst>
  <p:sldIdLst>
    <p:sldId xmlns:r="http://schemas.openxmlformats.org/officeDocument/2006/relationships" id="256" r:id="Re069fa42e05842a5"/>
    <p:sldId xmlns:r="http://schemas.openxmlformats.org/officeDocument/2006/relationships" id="257" r:id="R973fd703fc714eb2"/>
    <p:sldId xmlns:r="http://schemas.openxmlformats.org/officeDocument/2006/relationships" id="258" r:id="R8749408a21774f9e"/>
    <p:sldId xmlns:r="http://schemas.openxmlformats.org/officeDocument/2006/relationships" id="259" r:id="Rce367a7d60bd41bb"/>
    <p:sldId xmlns:r="http://schemas.openxmlformats.org/officeDocument/2006/relationships" id="260" r:id="R6ebe9a4d043c47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647046fb024e1f" /><Relationship Type="http://schemas.openxmlformats.org/officeDocument/2006/relationships/slide" Target="/ppt/slides/slide1.xml" Id="Re069fa42e05842a5" /><Relationship Type="http://schemas.openxmlformats.org/officeDocument/2006/relationships/slide" Target="/ppt/slides/slide2.xml" Id="R973fd703fc714eb2" /><Relationship Type="http://schemas.openxmlformats.org/officeDocument/2006/relationships/slide" Target="/ppt/slides/slide3.xml" Id="R8749408a21774f9e" /><Relationship Type="http://schemas.openxmlformats.org/officeDocument/2006/relationships/slide" Target="/ppt/slides/slide4.xml" Id="Rce367a7d60bd41bb" /><Relationship Type="http://schemas.openxmlformats.org/officeDocument/2006/relationships/slide" Target="/ppt/slides/slide5.xml" Id="R6ebe9a4d043c47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d05663597e4d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39f9508f34262" /><Relationship Type="http://schemas.openxmlformats.org/officeDocument/2006/relationships/theme" Target="/ppt/slideMasters/theme/theme1.xml" Id="Re589f205b8d940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939f9508f342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d15af0f834b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cd1e21a2b45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2311f0bca4c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f6f1c3ba743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a702e97234b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HACKLA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HACKLA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934 826 639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