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089d733f2141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9dc797704844bc"/>
  </p:sldMasterIdLst>
  <p:sldIdLst>
    <p:sldId xmlns:r="http://schemas.openxmlformats.org/officeDocument/2006/relationships" id="256" r:id="R84d4184f0c214b54"/>
    <p:sldId xmlns:r="http://schemas.openxmlformats.org/officeDocument/2006/relationships" id="257" r:id="R4e9e9eb0abc2451d"/>
    <p:sldId xmlns:r="http://schemas.openxmlformats.org/officeDocument/2006/relationships" id="258" r:id="Re636a336cf794a6a"/>
    <p:sldId xmlns:r="http://schemas.openxmlformats.org/officeDocument/2006/relationships" id="259" r:id="R358878754cf34bce"/>
    <p:sldId xmlns:r="http://schemas.openxmlformats.org/officeDocument/2006/relationships" id="260" r:id="R7d2db2bb55034c12"/>
    <p:sldId xmlns:r="http://schemas.openxmlformats.org/officeDocument/2006/relationships" id="261" r:id="Re7a73d50e4774af7"/>
    <p:sldId xmlns:r="http://schemas.openxmlformats.org/officeDocument/2006/relationships" id="262" r:id="Rb77dcdf2bf834a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dc797704844bc" /><Relationship Type="http://schemas.openxmlformats.org/officeDocument/2006/relationships/slide" Target="/ppt/slides/slide1.xml" Id="R84d4184f0c214b54" /><Relationship Type="http://schemas.openxmlformats.org/officeDocument/2006/relationships/slide" Target="/ppt/slides/slide2.xml" Id="R4e9e9eb0abc2451d" /><Relationship Type="http://schemas.openxmlformats.org/officeDocument/2006/relationships/slide" Target="/ppt/slides/slide3.xml" Id="Re636a336cf794a6a" /><Relationship Type="http://schemas.openxmlformats.org/officeDocument/2006/relationships/slide" Target="/ppt/slides/slide4.xml" Id="R358878754cf34bce" /><Relationship Type="http://schemas.openxmlformats.org/officeDocument/2006/relationships/slide" Target="/ppt/slides/slide5.xml" Id="R7d2db2bb55034c12" /><Relationship Type="http://schemas.openxmlformats.org/officeDocument/2006/relationships/slide" Target="/ppt/slides/slide6.xml" Id="Re7a73d50e4774af7" /><Relationship Type="http://schemas.openxmlformats.org/officeDocument/2006/relationships/slide" Target="/ppt/slides/slide7.xml" Id="Rb77dcdf2bf834a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12660fbc774f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e6e404fdd4c7c" /><Relationship Type="http://schemas.openxmlformats.org/officeDocument/2006/relationships/theme" Target="/ppt/slideMasters/theme/theme1.xml" Id="R925d5ad7fc2842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6e6e404fdd4c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f70e609d046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ac661c6214b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3c3fbfae04f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dc01851844b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9904f104244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5dd616feb4a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ebe89ea1b4d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NITWIT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NITWIT HOLDING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UHRE MIKKELSEN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Gullhaugen alle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934 809 521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