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4404039e17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d60773304d4681"/>
  </p:sldMasterIdLst>
  <p:sldIdLst>
    <p:sldId xmlns:r="http://schemas.openxmlformats.org/officeDocument/2006/relationships" id="256" r:id="Rfc1f5a2773784482"/>
    <p:sldId xmlns:r="http://schemas.openxmlformats.org/officeDocument/2006/relationships" id="257" r:id="Rce7fd223b9574828"/>
    <p:sldId xmlns:r="http://schemas.openxmlformats.org/officeDocument/2006/relationships" id="258" r:id="R5565c306f3d54a58"/>
    <p:sldId xmlns:r="http://schemas.openxmlformats.org/officeDocument/2006/relationships" id="259" r:id="Rb399868c47ec4d48"/>
    <p:sldId xmlns:r="http://schemas.openxmlformats.org/officeDocument/2006/relationships" id="260" r:id="Re3f7b273b5c24346"/>
    <p:sldId xmlns:r="http://schemas.openxmlformats.org/officeDocument/2006/relationships" id="261" r:id="R5547f16a26a1408c"/>
    <p:sldId xmlns:r="http://schemas.openxmlformats.org/officeDocument/2006/relationships" id="262" r:id="R8b46f995c0fc42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60773304d4681" /><Relationship Type="http://schemas.openxmlformats.org/officeDocument/2006/relationships/slide" Target="/ppt/slides/slide1.xml" Id="Rfc1f5a2773784482" /><Relationship Type="http://schemas.openxmlformats.org/officeDocument/2006/relationships/slide" Target="/ppt/slides/slide2.xml" Id="Rce7fd223b9574828" /><Relationship Type="http://schemas.openxmlformats.org/officeDocument/2006/relationships/slide" Target="/ppt/slides/slide3.xml" Id="R5565c306f3d54a58" /><Relationship Type="http://schemas.openxmlformats.org/officeDocument/2006/relationships/slide" Target="/ppt/slides/slide4.xml" Id="Rb399868c47ec4d48" /><Relationship Type="http://schemas.openxmlformats.org/officeDocument/2006/relationships/slide" Target="/ppt/slides/slide5.xml" Id="Re3f7b273b5c24346" /><Relationship Type="http://schemas.openxmlformats.org/officeDocument/2006/relationships/slide" Target="/ppt/slides/slide6.xml" Id="R5547f16a26a1408c" /><Relationship Type="http://schemas.openxmlformats.org/officeDocument/2006/relationships/slide" Target="/ppt/slides/slide7.xml" Id="R8b46f995c0fc42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c17d1284141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51c07ed4349f6" /><Relationship Type="http://schemas.openxmlformats.org/officeDocument/2006/relationships/theme" Target="/ppt/slideMasters/theme/theme1.xml" Id="R8c17f59c368041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951c07ed4349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9928fdc844f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f964d7b5b4d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9fbc19a0f40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bde5889ad4d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d0a797b2340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0ccaa580041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b4616c72e40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FADA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482 774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HEUTHE DAVIDSEN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FARSUND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Torstein Farsund, Bjørgelien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934 522 621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