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607bf4f00b4e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f447773f0644f0"/>
  </p:sldMasterIdLst>
  <p:sldIdLst>
    <p:sldId xmlns:r="http://schemas.openxmlformats.org/officeDocument/2006/relationships" id="256" r:id="R88faae6a646647c3"/>
    <p:sldId xmlns:r="http://schemas.openxmlformats.org/officeDocument/2006/relationships" id="257" r:id="R04f906c036e648d6"/>
    <p:sldId xmlns:r="http://schemas.openxmlformats.org/officeDocument/2006/relationships" id="258" r:id="Rc7475d78670e4a6d"/>
    <p:sldId xmlns:r="http://schemas.openxmlformats.org/officeDocument/2006/relationships" id="259" r:id="R84e03f1cbe464eb1"/>
    <p:sldId xmlns:r="http://schemas.openxmlformats.org/officeDocument/2006/relationships" id="260" r:id="Rcc83b5698489443c"/>
    <p:sldId xmlns:r="http://schemas.openxmlformats.org/officeDocument/2006/relationships" id="261" r:id="R82a899b22c6d4d55"/>
    <p:sldId xmlns:r="http://schemas.openxmlformats.org/officeDocument/2006/relationships" id="262" r:id="R04eaba5af90841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447773f0644f0" /><Relationship Type="http://schemas.openxmlformats.org/officeDocument/2006/relationships/slide" Target="/ppt/slides/slide1.xml" Id="R88faae6a646647c3" /><Relationship Type="http://schemas.openxmlformats.org/officeDocument/2006/relationships/slide" Target="/ppt/slides/slide2.xml" Id="R04f906c036e648d6" /><Relationship Type="http://schemas.openxmlformats.org/officeDocument/2006/relationships/slide" Target="/ppt/slides/slide3.xml" Id="Rc7475d78670e4a6d" /><Relationship Type="http://schemas.openxmlformats.org/officeDocument/2006/relationships/slide" Target="/ppt/slides/slide4.xml" Id="R84e03f1cbe464eb1" /><Relationship Type="http://schemas.openxmlformats.org/officeDocument/2006/relationships/slide" Target="/ppt/slides/slide5.xml" Id="Rcc83b5698489443c" /><Relationship Type="http://schemas.openxmlformats.org/officeDocument/2006/relationships/slide" Target="/ppt/slides/slide6.xml" Id="R82a899b22c6d4d55" /><Relationship Type="http://schemas.openxmlformats.org/officeDocument/2006/relationships/slide" Target="/ppt/slides/slide7.xml" Id="R04eaba5af90841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12460900942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91486edcb415f" /><Relationship Type="http://schemas.openxmlformats.org/officeDocument/2006/relationships/theme" Target="/ppt/slideMasters/theme/theme1.xml" Id="R60fb765782c54a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a91486edcb41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c00d37d9a41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4e134c1cd43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8716b78154c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39105174f48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5fb98988940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87d646e314c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53771321c44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PRIVATE EQUITY FUND 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−1 027 412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−7 362 909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122 575 576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180 218 024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PEF III FEEDER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TORENO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BERGENSKANTEN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FINANS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TVETERAAS INVEST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