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60b67b5e3d47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45579dd254741"/>
  </p:sldMasterIdLst>
  <p:sldIdLst>
    <p:sldId xmlns:r="http://schemas.openxmlformats.org/officeDocument/2006/relationships" id="256" r:id="R8365e380ef814ccd"/>
    <p:sldId xmlns:r="http://schemas.openxmlformats.org/officeDocument/2006/relationships" id="257" r:id="Rae2be90853514a52"/>
    <p:sldId xmlns:r="http://schemas.openxmlformats.org/officeDocument/2006/relationships" id="258" r:id="Rc251d4fba76e4a8f"/>
    <p:sldId xmlns:r="http://schemas.openxmlformats.org/officeDocument/2006/relationships" id="259" r:id="Ra2302dc4182b43fb"/>
    <p:sldId xmlns:r="http://schemas.openxmlformats.org/officeDocument/2006/relationships" id="260" r:id="Rfb227029f63f4d9d"/>
    <p:sldId xmlns:r="http://schemas.openxmlformats.org/officeDocument/2006/relationships" id="261" r:id="R869503dea98448fa"/>
    <p:sldId xmlns:r="http://schemas.openxmlformats.org/officeDocument/2006/relationships" id="262" r:id="R00d38582d97d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45579dd254741" /><Relationship Type="http://schemas.openxmlformats.org/officeDocument/2006/relationships/slide" Target="/ppt/slides/slide1.xml" Id="R8365e380ef814ccd" /><Relationship Type="http://schemas.openxmlformats.org/officeDocument/2006/relationships/slide" Target="/ppt/slides/slide2.xml" Id="Rae2be90853514a52" /><Relationship Type="http://schemas.openxmlformats.org/officeDocument/2006/relationships/slide" Target="/ppt/slides/slide3.xml" Id="Rc251d4fba76e4a8f" /><Relationship Type="http://schemas.openxmlformats.org/officeDocument/2006/relationships/slide" Target="/ppt/slides/slide4.xml" Id="Ra2302dc4182b43fb" /><Relationship Type="http://schemas.openxmlformats.org/officeDocument/2006/relationships/slide" Target="/ppt/slides/slide5.xml" Id="Rfb227029f63f4d9d" /><Relationship Type="http://schemas.openxmlformats.org/officeDocument/2006/relationships/slide" Target="/ppt/slides/slide6.xml" Id="R869503dea98448fa" /><Relationship Type="http://schemas.openxmlformats.org/officeDocument/2006/relationships/slide" Target="/ppt/slides/slide7.xml" Id="R00d38582d97d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d885d61bd48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d30ffa7da04ea6" /><Relationship Type="http://schemas.openxmlformats.org/officeDocument/2006/relationships/theme" Target="/ppt/slideMasters/theme/theme1.xml" Id="Rd08c406bd28841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d30ffa7da04e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bf401bc8148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2ccfb909f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a7990253d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60f241aa543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8abdca02e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7b28dfba42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2dd978ac74b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