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9fe9931ad044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5d0a638ba44391"/>
  </p:sldMasterIdLst>
  <p:sldIdLst>
    <p:sldId xmlns:r="http://schemas.openxmlformats.org/officeDocument/2006/relationships" id="256" r:id="Rc03b53bc64204168"/>
    <p:sldId xmlns:r="http://schemas.openxmlformats.org/officeDocument/2006/relationships" id="257" r:id="R0b0f18368f214831"/>
    <p:sldId xmlns:r="http://schemas.openxmlformats.org/officeDocument/2006/relationships" id="258" r:id="Rb05fd60e30064f36"/>
    <p:sldId xmlns:r="http://schemas.openxmlformats.org/officeDocument/2006/relationships" id="259" r:id="R99f7dcaebeef4c0f"/>
    <p:sldId xmlns:r="http://schemas.openxmlformats.org/officeDocument/2006/relationships" id="260" r:id="R639ca7d129324235"/>
    <p:sldId xmlns:r="http://schemas.openxmlformats.org/officeDocument/2006/relationships" id="261" r:id="R944ad721337849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d0a638ba44391" /><Relationship Type="http://schemas.openxmlformats.org/officeDocument/2006/relationships/slide" Target="/ppt/slides/slide1.xml" Id="Rc03b53bc64204168" /><Relationship Type="http://schemas.openxmlformats.org/officeDocument/2006/relationships/slide" Target="/ppt/slides/slide2.xml" Id="R0b0f18368f214831" /><Relationship Type="http://schemas.openxmlformats.org/officeDocument/2006/relationships/slide" Target="/ppt/slides/slide3.xml" Id="Rb05fd60e30064f36" /><Relationship Type="http://schemas.openxmlformats.org/officeDocument/2006/relationships/slide" Target="/ppt/slides/slide4.xml" Id="R99f7dcaebeef4c0f" /><Relationship Type="http://schemas.openxmlformats.org/officeDocument/2006/relationships/slide" Target="/ppt/slides/slide5.xml" Id="R639ca7d129324235" /><Relationship Type="http://schemas.openxmlformats.org/officeDocument/2006/relationships/slide" Target="/ppt/slides/slide6.xml" Id="R944ad721337849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92846b71249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b2605d78f40bf" /><Relationship Type="http://schemas.openxmlformats.org/officeDocument/2006/relationships/theme" Target="/ppt/slideMasters/theme/theme1.xml" Id="R47e4c12923f244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fb2605d78f40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b9fb872e14f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03044493b4f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f9fdf16174a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db9d5c9fb47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a44ff92ab4e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0cffc5bd949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