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797ccba0474a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1978dea95f4869"/>
  </p:sldMasterIdLst>
  <p:sldIdLst>
    <p:sldId xmlns:r="http://schemas.openxmlformats.org/officeDocument/2006/relationships" id="256" r:id="R94b90fdc2a554f47"/>
    <p:sldId xmlns:r="http://schemas.openxmlformats.org/officeDocument/2006/relationships" id="257" r:id="Rbcd1446a85194aa0"/>
    <p:sldId xmlns:r="http://schemas.openxmlformats.org/officeDocument/2006/relationships" id="258" r:id="R80a95f39e01042f7"/>
    <p:sldId xmlns:r="http://schemas.openxmlformats.org/officeDocument/2006/relationships" id="259" r:id="R7efedc2448a44c47"/>
    <p:sldId xmlns:r="http://schemas.openxmlformats.org/officeDocument/2006/relationships" id="260" r:id="Rb0e4553d4d274494"/>
    <p:sldId xmlns:r="http://schemas.openxmlformats.org/officeDocument/2006/relationships" id="261" r:id="R9e1e8a9d525e43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1978dea95f4869" /><Relationship Type="http://schemas.openxmlformats.org/officeDocument/2006/relationships/slide" Target="/ppt/slides/slide1.xml" Id="R94b90fdc2a554f47" /><Relationship Type="http://schemas.openxmlformats.org/officeDocument/2006/relationships/slide" Target="/ppt/slides/slide2.xml" Id="Rbcd1446a85194aa0" /><Relationship Type="http://schemas.openxmlformats.org/officeDocument/2006/relationships/slide" Target="/ppt/slides/slide3.xml" Id="R80a95f39e01042f7" /><Relationship Type="http://schemas.openxmlformats.org/officeDocument/2006/relationships/slide" Target="/ppt/slides/slide4.xml" Id="R7efedc2448a44c47" /><Relationship Type="http://schemas.openxmlformats.org/officeDocument/2006/relationships/slide" Target="/ppt/slides/slide5.xml" Id="Rb0e4553d4d274494" /><Relationship Type="http://schemas.openxmlformats.org/officeDocument/2006/relationships/slide" Target="/ppt/slides/slide6.xml" Id="R9e1e8a9d525e43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8c153fa0534f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4169b2927c4be3" /><Relationship Type="http://schemas.openxmlformats.org/officeDocument/2006/relationships/theme" Target="/ppt/slideMasters/theme/theme1.xml" Id="Rca1a10f402a74a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4169b2927c4be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0bf6f85c3447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19df5248af4d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b6285676d344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473b072a914f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c8d8694a294e6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2384ad5a0c46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MESTERGRUPPEN BOLIGPARTNER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MESTERGRUPPEN BOLIGPARTNER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MESTERGRUPPEN BOLIGPARTNER AS ble etablert [år] og holder til i 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MESTERGRUPPEN BOLIGPARTNER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MESTERGRUPPEN BOLIGPARTNER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MESTERGRUPPEN BOLIGPARTNER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27 889 303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−11 820 920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−9 769 365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34 035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43 353 590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MESTERGRUPPEN BOLIGPARTNER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Parkgata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2317 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post@boligpartner.no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www.boligpartner.no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933 224 813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MESTERGRUPPEN BOLIGPARTNER AS</a:t>
            </a:r>
          </a:p>
        </p:txBody>
      </p:sp>
    </p:spTree>
  </p:cSld>
  <p:clrMapOvr>
    <a:masterClrMapping xmlns:a="http://schemas.openxmlformats.org/drawingml/2006/main"/>
  </p:clrMapOvr>
</p:sld>
</file>