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86cad3a58c40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5edfdb19da4a8a"/>
  </p:sldMasterIdLst>
  <p:sldIdLst>
    <p:sldId xmlns:r="http://schemas.openxmlformats.org/officeDocument/2006/relationships" id="256" r:id="Re9c9bc5533264189"/>
    <p:sldId xmlns:r="http://schemas.openxmlformats.org/officeDocument/2006/relationships" id="257" r:id="Rac8220de07ee463f"/>
    <p:sldId xmlns:r="http://schemas.openxmlformats.org/officeDocument/2006/relationships" id="258" r:id="R3fa43cd66dd74841"/>
    <p:sldId xmlns:r="http://schemas.openxmlformats.org/officeDocument/2006/relationships" id="259" r:id="R025e9c772187482b"/>
    <p:sldId xmlns:r="http://schemas.openxmlformats.org/officeDocument/2006/relationships" id="260" r:id="R11a5500e16f64f88"/>
    <p:sldId xmlns:r="http://schemas.openxmlformats.org/officeDocument/2006/relationships" id="261" r:id="R15bf58e52fbb46dc"/>
    <p:sldId xmlns:r="http://schemas.openxmlformats.org/officeDocument/2006/relationships" id="262" r:id="R64fb2788c59f45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5edfdb19da4a8a" /><Relationship Type="http://schemas.openxmlformats.org/officeDocument/2006/relationships/slide" Target="/ppt/slides/slide1.xml" Id="Re9c9bc5533264189" /><Relationship Type="http://schemas.openxmlformats.org/officeDocument/2006/relationships/slide" Target="/ppt/slides/slide2.xml" Id="Rac8220de07ee463f" /><Relationship Type="http://schemas.openxmlformats.org/officeDocument/2006/relationships/slide" Target="/ppt/slides/slide3.xml" Id="R3fa43cd66dd74841" /><Relationship Type="http://schemas.openxmlformats.org/officeDocument/2006/relationships/slide" Target="/ppt/slides/slide4.xml" Id="R025e9c772187482b" /><Relationship Type="http://schemas.openxmlformats.org/officeDocument/2006/relationships/slide" Target="/ppt/slides/slide5.xml" Id="R11a5500e16f64f88" /><Relationship Type="http://schemas.openxmlformats.org/officeDocument/2006/relationships/slide" Target="/ppt/slides/slide6.xml" Id="R15bf58e52fbb46dc" /><Relationship Type="http://schemas.openxmlformats.org/officeDocument/2006/relationships/slide" Target="/ppt/slides/slide7.xml" Id="R64fb2788c59f45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227b3c436548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70ac80a4f4c28" /><Relationship Type="http://schemas.openxmlformats.org/officeDocument/2006/relationships/theme" Target="/ppt/slideMasters/theme/theme1.xml" Id="R1ab2cf31754b49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b70ac80a4f4c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631add31f47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6d457e4b94c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d34dfd9614f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1115c753343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0743c74f34e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7a16b51964e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0044294be4a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VENDALEN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VENDALEN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11 091 847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52 198 643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56 984 303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STABELL ERIKSEN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STABELL ERIKSEN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933 010 821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