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0cd8813b0448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8ca6f77d2847e3"/>
  </p:sldMasterIdLst>
  <p:sldIdLst>
    <p:sldId xmlns:r="http://schemas.openxmlformats.org/officeDocument/2006/relationships" id="256" r:id="R85a363bb2f9d42f7"/>
    <p:sldId xmlns:r="http://schemas.openxmlformats.org/officeDocument/2006/relationships" id="257" r:id="R1ba66d57835e48b1"/>
    <p:sldId xmlns:r="http://schemas.openxmlformats.org/officeDocument/2006/relationships" id="258" r:id="Rc102c8647bae48d8"/>
    <p:sldId xmlns:r="http://schemas.openxmlformats.org/officeDocument/2006/relationships" id="259" r:id="R1242d44a927d4f45"/>
    <p:sldId xmlns:r="http://schemas.openxmlformats.org/officeDocument/2006/relationships" id="260" r:id="R073bcc9e29e84f1c"/>
    <p:sldId xmlns:r="http://schemas.openxmlformats.org/officeDocument/2006/relationships" id="261" r:id="R6f714112964542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ca6f77d2847e3" /><Relationship Type="http://schemas.openxmlformats.org/officeDocument/2006/relationships/slide" Target="/ppt/slides/slide1.xml" Id="R85a363bb2f9d42f7" /><Relationship Type="http://schemas.openxmlformats.org/officeDocument/2006/relationships/slide" Target="/ppt/slides/slide2.xml" Id="R1ba66d57835e48b1" /><Relationship Type="http://schemas.openxmlformats.org/officeDocument/2006/relationships/slide" Target="/ppt/slides/slide3.xml" Id="Rc102c8647bae48d8" /><Relationship Type="http://schemas.openxmlformats.org/officeDocument/2006/relationships/slide" Target="/ppt/slides/slide4.xml" Id="R1242d44a927d4f45" /><Relationship Type="http://schemas.openxmlformats.org/officeDocument/2006/relationships/slide" Target="/ppt/slides/slide5.xml" Id="R073bcc9e29e84f1c" /><Relationship Type="http://schemas.openxmlformats.org/officeDocument/2006/relationships/slide" Target="/ppt/slides/slide6.xml" Id="R6f714112964542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fe0229f2c48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fbd616d894538" /><Relationship Type="http://schemas.openxmlformats.org/officeDocument/2006/relationships/theme" Target="/ppt/slideMasters/theme/theme1.xml" Id="R21d68c99d3254b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dfbd616d8945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111ead573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ee98a4d2045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13809acb64b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8a3e1f50b42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1afb71d4a4f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e7f4c22eb46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