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6eab4a67a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2112f5d03e472e"/>
  </p:sldMasterIdLst>
  <p:sldIdLst>
    <p:sldId xmlns:r="http://schemas.openxmlformats.org/officeDocument/2006/relationships" id="256" r:id="R40c77e1d26a840de"/>
    <p:sldId xmlns:r="http://schemas.openxmlformats.org/officeDocument/2006/relationships" id="257" r:id="R8d859b1313774541"/>
    <p:sldId xmlns:r="http://schemas.openxmlformats.org/officeDocument/2006/relationships" id="258" r:id="Ra86e3c612bd245ce"/>
    <p:sldId xmlns:r="http://schemas.openxmlformats.org/officeDocument/2006/relationships" id="259" r:id="R56a99a937a544f09"/>
    <p:sldId xmlns:r="http://schemas.openxmlformats.org/officeDocument/2006/relationships" id="260" r:id="Rea970f14e798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112f5d03e472e" /><Relationship Type="http://schemas.openxmlformats.org/officeDocument/2006/relationships/slide" Target="/ppt/slides/slide1.xml" Id="R40c77e1d26a840de" /><Relationship Type="http://schemas.openxmlformats.org/officeDocument/2006/relationships/slide" Target="/ppt/slides/slide2.xml" Id="R8d859b1313774541" /><Relationship Type="http://schemas.openxmlformats.org/officeDocument/2006/relationships/slide" Target="/ppt/slides/slide3.xml" Id="Ra86e3c612bd245ce" /><Relationship Type="http://schemas.openxmlformats.org/officeDocument/2006/relationships/slide" Target="/ppt/slides/slide4.xml" Id="R56a99a937a544f09" /><Relationship Type="http://schemas.openxmlformats.org/officeDocument/2006/relationships/slide" Target="/ppt/slides/slide5.xml" Id="Rea970f14e798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d048aeb0844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b6eea7d354ea3" /><Relationship Type="http://schemas.openxmlformats.org/officeDocument/2006/relationships/theme" Target="/ppt/slideMasters/theme/theme1.xml" Id="R0ff49563fd96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b6eea7d35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f88802ec04e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e652ee7cb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e836c7b49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94370c4ef4c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bde2cfd15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NOR-MARINE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NOR-MARINE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