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62fcdcf1e149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59599aa1264503"/>
  </p:sldMasterIdLst>
  <p:sldIdLst>
    <p:sldId xmlns:r="http://schemas.openxmlformats.org/officeDocument/2006/relationships" id="256" r:id="R2d473e8aef1143cc"/>
    <p:sldId xmlns:r="http://schemas.openxmlformats.org/officeDocument/2006/relationships" id="257" r:id="R78575ea768014317"/>
    <p:sldId xmlns:r="http://schemas.openxmlformats.org/officeDocument/2006/relationships" id="258" r:id="Re63042cdc8b5468b"/>
    <p:sldId xmlns:r="http://schemas.openxmlformats.org/officeDocument/2006/relationships" id="259" r:id="Rf017462c8e374f9c"/>
    <p:sldId xmlns:r="http://schemas.openxmlformats.org/officeDocument/2006/relationships" id="260" r:id="R24fdecd20ebe4d45"/>
    <p:sldId xmlns:r="http://schemas.openxmlformats.org/officeDocument/2006/relationships" id="261" r:id="R8f083ec76cd04b11"/>
    <p:sldId xmlns:r="http://schemas.openxmlformats.org/officeDocument/2006/relationships" id="262" r:id="R982c8fb17103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9599aa1264503" /><Relationship Type="http://schemas.openxmlformats.org/officeDocument/2006/relationships/slide" Target="/ppt/slides/slide1.xml" Id="R2d473e8aef1143cc" /><Relationship Type="http://schemas.openxmlformats.org/officeDocument/2006/relationships/slide" Target="/ppt/slides/slide2.xml" Id="R78575ea768014317" /><Relationship Type="http://schemas.openxmlformats.org/officeDocument/2006/relationships/slide" Target="/ppt/slides/slide3.xml" Id="Re63042cdc8b5468b" /><Relationship Type="http://schemas.openxmlformats.org/officeDocument/2006/relationships/slide" Target="/ppt/slides/slide4.xml" Id="Rf017462c8e374f9c" /><Relationship Type="http://schemas.openxmlformats.org/officeDocument/2006/relationships/slide" Target="/ppt/slides/slide5.xml" Id="R24fdecd20ebe4d45" /><Relationship Type="http://schemas.openxmlformats.org/officeDocument/2006/relationships/slide" Target="/ppt/slides/slide6.xml" Id="R8f083ec76cd04b11" /><Relationship Type="http://schemas.openxmlformats.org/officeDocument/2006/relationships/slide" Target="/ppt/slides/slide7.xml" Id="R982c8fb17103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f48ddca64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f30966b640af" /><Relationship Type="http://schemas.openxmlformats.org/officeDocument/2006/relationships/theme" Target="/ppt/slideMasters/theme/theme1.xml" Id="R6542f447d982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ff30966b6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d7621e2fb45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b98c70b18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428e03655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c9fbce6e0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1de236a03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e8f2d6bd54b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56fce1369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TGL 523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TGL 523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18 631 443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GLESNE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Butterudveien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