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82e0c08ab145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2d15872de94d4b"/>
  </p:sldMasterIdLst>
  <p:sldIdLst>
    <p:sldId xmlns:r="http://schemas.openxmlformats.org/officeDocument/2006/relationships" id="256" r:id="R4edcf6f97a3d4880"/>
    <p:sldId xmlns:r="http://schemas.openxmlformats.org/officeDocument/2006/relationships" id="257" r:id="R8d87231198694547"/>
    <p:sldId xmlns:r="http://schemas.openxmlformats.org/officeDocument/2006/relationships" id="258" r:id="Rc2df3438803d4f61"/>
    <p:sldId xmlns:r="http://schemas.openxmlformats.org/officeDocument/2006/relationships" id="259" r:id="R19375f642eda4449"/>
    <p:sldId xmlns:r="http://schemas.openxmlformats.org/officeDocument/2006/relationships" id="260" r:id="R7f405ccc48bf4f53"/>
    <p:sldId xmlns:r="http://schemas.openxmlformats.org/officeDocument/2006/relationships" id="261" r:id="R772085117920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d15872de94d4b" /><Relationship Type="http://schemas.openxmlformats.org/officeDocument/2006/relationships/slide" Target="/ppt/slides/slide1.xml" Id="R4edcf6f97a3d4880" /><Relationship Type="http://schemas.openxmlformats.org/officeDocument/2006/relationships/slide" Target="/ppt/slides/slide2.xml" Id="R8d87231198694547" /><Relationship Type="http://schemas.openxmlformats.org/officeDocument/2006/relationships/slide" Target="/ppt/slides/slide3.xml" Id="Rc2df3438803d4f61" /><Relationship Type="http://schemas.openxmlformats.org/officeDocument/2006/relationships/slide" Target="/ppt/slides/slide4.xml" Id="R19375f642eda4449" /><Relationship Type="http://schemas.openxmlformats.org/officeDocument/2006/relationships/slide" Target="/ppt/slides/slide5.xml" Id="R7f405ccc48bf4f53" /><Relationship Type="http://schemas.openxmlformats.org/officeDocument/2006/relationships/slide" Target="/ppt/slides/slide6.xml" Id="R772085117920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ddc1dbbcc4d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ac294b9504f25" /><Relationship Type="http://schemas.openxmlformats.org/officeDocument/2006/relationships/theme" Target="/ppt/slideMasters/theme/theme1.xml" Id="R0f7eabd8a8734f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bac294b9504f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fdd72ed63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325e081c34e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a2d800d904f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35abe3365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656759904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c2e3705b7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SABRE TRADER SHIPPING LIMITED NUF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−1 131 468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50 692 991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51 370 735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