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ba25762172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2cc13663f4056"/>
  </p:sldMasterIdLst>
  <p:sldIdLst>
    <p:sldId xmlns:r="http://schemas.openxmlformats.org/officeDocument/2006/relationships" id="256" r:id="R12b9cada950c436e"/>
    <p:sldId xmlns:r="http://schemas.openxmlformats.org/officeDocument/2006/relationships" id="257" r:id="Ra481893455c04844"/>
    <p:sldId xmlns:r="http://schemas.openxmlformats.org/officeDocument/2006/relationships" id="258" r:id="Rf58f3d92a47743d0"/>
    <p:sldId xmlns:r="http://schemas.openxmlformats.org/officeDocument/2006/relationships" id="259" r:id="R3e4861f905584f08"/>
    <p:sldId xmlns:r="http://schemas.openxmlformats.org/officeDocument/2006/relationships" id="260" r:id="R134d96baf4534cd0"/>
    <p:sldId xmlns:r="http://schemas.openxmlformats.org/officeDocument/2006/relationships" id="261" r:id="R6b85d41e2e21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2cc13663f4056" /><Relationship Type="http://schemas.openxmlformats.org/officeDocument/2006/relationships/slide" Target="/ppt/slides/slide1.xml" Id="R12b9cada950c436e" /><Relationship Type="http://schemas.openxmlformats.org/officeDocument/2006/relationships/slide" Target="/ppt/slides/slide2.xml" Id="Ra481893455c04844" /><Relationship Type="http://schemas.openxmlformats.org/officeDocument/2006/relationships/slide" Target="/ppt/slides/slide3.xml" Id="Rf58f3d92a47743d0" /><Relationship Type="http://schemas.openxmlformats.org/officeDocument/2006/relationships/slide" Target="/ppt/slides/slide4.xml" Id="R3e4861f905584f08" /><Relationship Type="http://schemas.openxmlformats.org/officeDocument/2006/relationships/slide" Target="/ppt/slides/slide5.xml" Id="R134d96baf4534cd0" /><Relationship Type="http://schemas.openxmlformats.org/officeDocument/2006/relationships/slide" Target="/ppt/slides/slide6.xml" Id="R6b85d41e2e21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b204a0460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8769817d34018" /><Relationship Type="http://schemas.openxmlformats.org/officeDocument/2006/relationships/theme" Target="/ppt/slideMasters/theme/theme1.xml" Id="R57dae60d0967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8769817d3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2ebb32785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0a84fd96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ebc7f5f69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3a63e0d2a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c590ce8d94c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7d8cd9906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