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08442b9ccc48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22671901674a05"/>
  </p:sldMasterIdLst>
  <p:sldIdLst>
    <p:sldId xmlns:r="http://schemas.openxmlformats.org/officeDocument/2006/relationships" id="256" r:id="R4161013ce1c04cc5"/>
    <p:sldId xmlns:r="http://schemas.openxmlformats.org/officeDocument/2006/relationships" id="257" r:id="Rae15af7a773a4fc8"/>
    <p:sldId xmlns:r="http://schemas.openxmlformats.org/officeDocument/2006/relationships" id="258" r:id="R8450c4dac0b24e68"/>
    <p:sldId xmlns:r="http://schemas.openxmlformats.org/officeDocument/2006/relationships" id="259" r:id="R9c507b0ae19647a7"/>
    <p:sldId xmlns:r="http://schemas.openxmlformats.org/officeDocument/2006/relationships" id="260" r:id="Re3426531e2d442b4"/>
    <p:sldId xmlns:r="http://schemas.openxmlformats.org/officeDocument/2006/relationships" id="261" r:id="R98eae87de7714f33"/>
    <p:sldId xmlns:r="http://schemas.openxmlformats.org/officeDocument/2006/relationships" id="262" r:id="R130aed69ce01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2671901674a05" /><Relationship Type="http://schemas.openxmlformats.org/officeDocument/2006/relationships/slide" Target="/ppt/slides/slide1.xml" Id="R4161013ce1c04cc5" /><Relationship Type="http://schemas.openxmlformats.org/officeDocument/2006/relationships/slide" Target="/ppt/slides/slide2.xml" Id="Rae15af7a773a4fc8" /><Relationship Type="http://schemas.openxmlformats.org/officeDocument/2006/relationships/slide" Target="/ppt/slides/slide3.xml" Id="R8450c4dac0b24e68" /><Relationship Type="http://schemas.openxmlformats.org/officeDocument/2006/relationships/slide" Target="/ppt/slides/slide4.xml" Id="R9c507b0ae19647a7" /><Relationship Type="http://schemas.openxmlformats.org/officeDocument/2006/relationships/slide" Target="/ppt/slides/slide5.xml" Id="Re3426531e2d442b4" /><Relationship Type="http://schemas.openxmlformats.org/officeDocument/2006/relationships/slide" Target="/ppt/slides/slide6.xml" Id="R98eae87de7714f33" /><Relationship Type="http://schemas.openxmlformats.org/officeDocument/2006/relationships/slide" Target="/ppt/slides/slide7.xml" Id="R130aed69ce01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5228a30b7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81a9ee1754e25" /><Relationship Type="http://schemas.openxmlformats.org/officeDocument/2006/relationships/theme" Target="/ppt/slideMasters/theme/theme1.xml" Id="R520447b6a4ec4b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81a9ee1754e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4cb7267c040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80633611544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b0ea63480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64f9d183c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c1507685a46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414ca9f164d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6bec3d90942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KYBELE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KYBELE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8 786 491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25 529 444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29 741 088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ARIANE SPANDOW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ARIANE SPANDOW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932 594 021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