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8ac8e08b6e4e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362995d0c84cdb"/>
  </p:sldMasterIdLst>
  <p:sldIdLst>
    <p:sldId xmlns:r="http://schemas.openxmlformats.org/officeDocument/2006/relationships" id="256" r:id="R0518b6fc03bf495e"/>
    <p:sldId xmlns:r="http://schemas.openxmlformats.org/officeDocument/2006/relationships" id="257" r:id="R630bed74a8454803"/>
    <p:sldId xmlns:r="http://schemas.openxmlformats.org/officeDocument/2006/relationships" id="258" r:id="R8a10971d3b964518"/>
    <p:sldId xmlns:r="http://schemas.openxmlformats.org/officeDocument/2006/relationships" id="259" r:id="R595c7bd2105c4f48"/>
    <p:sldId xmlns:r="http://schemas.openxmlformats.org/officeDocument/2006/relationships" id="260" r:id="Rc3c6a2d258b64ac7"/>
    <p:sldId xmlns:r="http://schemas.openxmlformats.org/officeDocument/2006/relationships" id="261" r:id="Rd9abf7a82b3740e4"/>
    <p:sldId xmlns:r="http://schemas.openxmlformats.org/officeDocument/2006/relationships" id="262" r:id="Rbc71cf0c873e45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62995d0c84cdb" /><Relationship Type="http://schemas.openxmlformats.org/officeDocument/2006/relationships/slide" Target="/ppt/slides/slide1.xml" Id="R0518b6fc03bf495e" /><Relationship Type="http://schemas.openxmlformats.org/officeDocument/2006/relationships/slide" Target="/ppt/slides/slide2.xml" Id="R630bed74a8454803" /><Relationship Type="http://schemas.openxmlformats.org/officeDocument/2006/relationships/slide" Target="/ppt/slides/slide3.xml" Id="R8a10971d3b964518" /><Relationship Type="http://schemas.openxmlformats.org/officeDocument/2006/relationships/slide" Target="/ppt/slides/slide4.xml" Id="R595c7bd2105c4f48" /><Relationship Type="http://schemas.openxmlformats.org/officeDocument/2006/relationships/slide" Target="/ppt/slides/slide5.xml" Id="Rc3c6a2d258b64ac7" /><Relationship Type="http://schemas.openxmlformats.org/officeDocument/2006/relationships/slide" Target="/ppt/slides/slide6.xml" Id="Rd9abf7a82b3740e4" /><Relationship Type="http://schemas.openxmlformats.org/officeDocument/2006/relationships/slide" Target="/ppt/slides/slide7.xml" Id="Rbc71cf0c873e45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a7cb44fa948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6f1eabefe4052" /><Relationship Type="http://schemas.openxmlformats.org/officeDocument/2006/relationships/theme" Target="/ppt/slideMasters/theme/theme1.xml" Id="R96708b13ae814f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06f1eabefe40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42bd963c347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60f24a7a244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ebdad866143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8b622a5f247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c585c26644f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1812825c34a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664cc5f6c4c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8 925 198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