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38deeb2494e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8e601deab64177"/>
  </p:sldMasterIdLst>
  <p:sldIdLst>
    <p:sldId xmlns:r="http://schemas.openxmlformats.org/officeDocument/2006/relationships" id="256" r:id="Ra2d487d3eb9c40f0"/>
    <p:sldId xmlns:r="http://schemas.openxmlformats.org/officeDocument/2006/relationships" id="257" r:id="R277f7b255b87454a"/>
    <p:sldId xmlns:r="http://schemas.openxmlformats.org/officeDocument/2006/relationships" id="258" r:id="R28d357ad360942fb"/>
    <p:sldId xmlns:r="http://schemas.openxmlformats.org/officeDocument/2006/relationships" id="259" r:id="R331606f5aba34a01"/>
    <p:sldId xmlns:r="http://schemas.openxmlformats.org/officeDocument/2006/relationships" id="260" r:id="R6db8d00a580845ba"/>
    <p:sldId xmlns:r="http://schemas.openxmlformats.org/officeDocument/2006/relationships" id="261" r:id="R5c7e121a279e4e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e601deab64177" /><Relationship Type="http://schemas.openxmlformats.org/officeDocument/2006/relationships/slide" Target="/ppt/slides/slide1.xml" Id="Ra2d487d3eb9c40f0" /><Relationship Type="http://schemas.openxmlformats.org/officeDocument/2006/relationships/slide" Target="/ppt/slides/slide2.xml" Id="R277f7b255b87454a" /><Relationship Type="http://schemas.openxmlformats.org/officeDocument/2006/relationships/slide" Target="/ppt/slides/slide3.xml" Id="R28d357ad360942fb" /><Relationship Type="http://schemas.openxmlformats.org/officeDocument/2006/relationships/slide" Target="/ppt/slides/slide4.xml" Id="R331606f5aba34a01" /><Relationship Type="http://schemas.openxmlformats.org/officeDocument/2006/relationships/slide" Target="/ppt/slides/slide5.xml" Id="R6db8d00a580845ba" /><Relationship Type="http://schemas.openxmlformats.org/officeDocument/2006/relationships/slide" Target="/ppt/slides/slide6.xml" Id="R5c7e121a279e4e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6b9f928ea6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ee53e791a4b6f" /><Relationship Type="http://schemas.openxmlformats.org/officeDocument/2006/relationships/theme" Target="/ppt/slideMasters/theme/theme1.xml" Id="Raa23811341384d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fee53e791a4b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8cdf6b1624c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fafac825542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4a7a68b93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ee21377b142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3362356124a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697122b1a44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PEDERSEN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Olsvikveg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6019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932 024 942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PEDERSEN INVEST AS</a:t>
            </a:r>
          </a:p>
        </p:txBody>
      </p:sp>
    </p:spTree>
  </p:cSld>
  <p:clrMapOvr>
    <a:masterClrMapping xmlns:a="http://schemas.openxmlformats.org/drawingml/2006/main"/>
  </p:clrMapOvr>
</p:sld>
</file>