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d45377823c4b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3ae22bc8594a59"/>
  </p:sldMasterIdLst>
  <p:sldIdLst>
    <p:sldId xmlns:r="http://schemas.openxmlformats.org/officeDocument/2006/relationships" id="256" r:id="R95930bb37be94b97"/>
    <p:sldId xmlns:r="http://schemas.openxmlformats.org/officeDocument/2006/relationships" id="257" r:id="R1935d742a7484cb5"/>
    <p:sldId xmlns:r="http://schemas.openxmlformats.org/officeDocument/2006/relationships" id="258" r:id="Rae24c1d3847149ca"/>
    <p:sldId xmlns:r="http://schemas.openxmlformats.org/officeDocument/2006/relationships" id="259" r:id="R006eca9a9037470f"/>
    <p:sldId xmlns:r="http://schemas.openxmlformats.org/officeDocument/2006/relationships" id="260" r:id="Re2cd72b83fa94143"/>
    <p:sldId xmlns:r="http://schemas.openxmlformats.org/officeDocument/2006/relationships" id="261" r:id="R99b30f46b3a248a6"/>
    <p:sldId xmlns:r="http://schemas.openxmlformats.org/officeDocument/2006/relationships" id="262" r:id="R327cbeea61d742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ae22bc8594a59" /><Relationship Type="http://schemas.openxmlformats.org/officeDocument/2006/relationships/slide" Target="/ppt/slides/slide1.xml" Id="R95930bb37be94b97" /><Relationship Type="http://schemas.openxmlformats.org/officeDocument/2006/relationships/slide" Target="/ppt/slides/slide2.xml" Id="R1935d742a7484cb5" /><Relationship Type="http://schemas.openxmlformats.org/officeDocument/2006/relationships/slide" Target="/ppt/slides/slide3.xml" Id="Rae24c1d3847149ca" /><Relationship Type="http://schemas.openxmlformats.org/officeDocument/2006/relationships/slide" Target="/ppt/slides/slide4.xml" Id="R006eca9a9037470f" /><Relationship Type="http://schemas.openxmlformats.org/officeDocument/2006/relationships/slide" Target="/ppt/slides/slide5.xml" Id="Re2cd72b83fa94143" /><Relationship Type="http://schemas.openxmlformats.org/officeDocument/2006/relationships/slide" Target="/ppt/slides/slide6.xml" Id="R99b30f46b3a248a6" /><Relationship Type="http://schemas.openxmlformats.org/officeDocument/2006/relationships/slide" Target="/ppt/slides/slide7.xml" Id="R327cbeea61d742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3a4f9ac9540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8f0295f944d47" /><Relationship Type="http://schemas.openxmlformats.org/officeDocument/2006/relationships/theme" Target="/ppt/slideMasters/theme/theme1.xml" Id="R1fb77f2063ac45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c8f0295f944d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2aec70d5141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55e5e41174c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2a5240289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489d2701146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74d8716d446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c0ce4370048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2bc96b30c46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AUSTRHEIM KOMMUNALE EIGEDOMSSELSKAP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KOMMUNALE EIGEDOMSSELSKAP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67 967 772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Sætremarka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931 722 921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