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9a9d37bbbd4f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9e55c09615483a"/>
  </p:sldMasterIdLst>
  <p:sldIdLst>
    <p:sldId xmlns:r="http://schemas.openxmlformats.org/officeDocument/2006/relationships" id="256" r:id="R424c24c9bd614b9c"/>
    <p:sldId xmlns:r="http://schemas.openxmlformats.org/officeDocument/2006/relationships" id="257" r:id="R9e0c923f397045a1"/>
    <p:sldId xmlns:r="http://schemas.openxmlformats.org/officeDocument/2006/relationships" id="258" r:id="R57a3eac51ae54052"/>
    <p:sldId xmlns:r="http://schemas.openxmlformats.org/officeDocument/2006/relationships" id="259" r:id="R2942b7e4e22949cc"/>
    <p:sldId xmlns:r="http://schemas.openxmlformats.org/officeDocument/2006/relationships" id="260" r:id="R4132dce2bb18451e"/>
    <p:sldId xmlns:r="http://schemas.openxmlformats.org/officeDocument/2006/relationships" id="261" r:id="Rf4ef900915d344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9e55c09615483a" /><Relationship Type="http://schemas.openxmlformats.org/officeDocument/2006/relationships/slide" Target="/ppt/slides/slide1.xml" Id="R424c24c9bd614b9c" /><Relationship Type="http://schemas.openxmlformats.org/officeDocument/2006/relationships/slide" Target="/ppt/slides/slide2.xml" Id="R9e0c923f397045a1" /><Relationship Type="http://schemas.openxmlformats.org/officeDocument/2006/relationships/slide" Target="/ppt/slides/slide3.xml" Id="R57a3eac51ae54052" /><Relationship Type="http://schemas.openxmlformats.org/officeDocument/2006/relationships/slide" Target="/ppt/slides/slide4.xml" Id="R2942b7e4e22949cc" /><Relationship Type="http://schemas.openxmlformats.org/officeDocument/2006/relationships/slide" Target="/ppt/slides/slide5.xml" Id="R4132dce2bb18451e" /><Relationship Type="http://schemas.openxmlformats.org/officeDocument/2006/relationships/slide" Target="/ppt/slides/slide6.xml" Id="Rf4ef900915d344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7d1987f024e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8be0d889b4372" /><Relationship Type="http://schemas.openxmlformats.org/officeDocument/2006/relationships/theme" Target="/ppt/slideMasters/theme/theme1.xml" Id="R47555ad4080d47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28be0d889b43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78ef050854d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c0986f87541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5f6cb958d4a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1fcf4dc6e40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7056b2d864d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393e6b53e49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 NORDDAL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 NORDDAL ARKITEKTUR AS ble etablert [år] og holder til i Sjetnemarka.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455 355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Norddal, Lunderhaugen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7081 Sjetnemarka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trude@tnark.no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931 628 607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