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775877384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faabf707d4ce3"/>
  </p:sldMasterIdLst>
  <p:sldIdLst>
    <p:sldId xmlns:r="http://schemas.openxmlformats.org/officeDocument/2006/relationships" id="256" r:id="Rb32eda59013b474c"/>
    <p:sldId xmlns:r="http://schemas.openxmlformats.org/officeDocument/2006/relationships" id="257" r:id="Rab8b5609a7194175"/>
    <p:sldId xmlns:r="http://schemas.openxmlformats.org/officeDocument/2006/relationships" id="258" r:id="Rd09bcf4ddade40c5"/>
    <p:sldId xmlns:r="http://schemas.openxmlformats.org/officeDocument/2006/relationships" id="259" r:id="Ra398aadc0a754f52"/>
    <p:sldId xmlns:r="http://schemas.openxmlformats.org/officeDocument/2006/relationships" id="260" r:id="R6ad0cdaca3614957"/>
    <p:sldId xmlns:r="http://schemas.openxmlformats.org/officeDocument/2006/relationships" id="261" r:id="Rf56c90d84ec346ae"/>
    <p:sldId xmlns:r="http://schemas.openxmlformats.org/officeDocument/2006/relationships" id="262" r:id="R4d2812b9acd9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faabf707d4ce3" /><Relationship Type="http://schemas.openxmlformats.org/officeDocument/2006/relationships/slide" Target="/ppt/slides/slide1.xml" Id="Rb32eda59013b474c" /><Relationship Type="http://schemas.openxmlformats.org/officeDocument/2006/relationships/slide" Target="/ppt/slides/slide2.xml" Id="Rab8b5609a7194175" /><Relationship Type="http://schemas.openxmlformats.org/officeDocument/2006/relationships/slide" Target="/ppt/slides/slide3.xml" Id="Rd09bcf4ddade40c5" /><Relationship Type="http://schemas.openxmlformats.org/officeDocument/2006/relationships/slide" Target="/ppt/slides/slide4.xml" Id="Ra398aadc0a754f52" /><Relationship Type="http://schemas.openxmlformats.org/officeDocument/2006/relationships/slide" Target="/ppt/slides/slide5.xml" Id="R6ad0cdaca3614957" /><Relationship Type="http://schemas.openxmlformats.org/officeDocument/2006/relationships/slide" Target="/ppt/slides/slide6.xml" Id="Rf56c90d84ec346ae" /><Relationship Type="http://schemas.openxmlformats.org/officeDocument/2006/relationships/slide" Target="/ppt/slides/slide7.xml" Id="R4d2812b9acd9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97039749c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604db00f4617" /><Relationship Type="http://schemas.openxmlformats.org/officeDocument/2006/relationships/theme" Target="/ppt/slideMasters/theme/theme1.xml" Id="R671384f0f608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1604db00f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b937d009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576c08cb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cd1ba14a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a89f370f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924ae2ee7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ce8e961c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9d280f70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SHANTI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47 891 641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217 964 136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219 026 694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MONSEN RØKKE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