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d6e104ecb640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0ee98b8ce94f97"/>
  </p:sldMasterIdLst>
  <p:sldIdLst>
    <p:sldId xmlns:r="http://schemas.openxmlformats.org/officeDocument/2006/relationships" id="256" r:id="R3fd0c006d8034e55"/>
    <p:sldId xmlns:r="http://schemas.openxmlformats.org/officeDocument/2006/relationships" id="257" r:id="R2c6dea5f5b744794"/>
    <p:sldId xmlns:r="http://schemas.openxmlformats.org/officeDocument/2006/relationships" id="258" r:id="R707de86455fd4e96"/>
    <p:sldId xmlns:r="http://schemas.openxmlformats.org/officeDocument/2006/relationships" id="259" r:id="Rd04df47876ff4284"/>
    <p:sldId xmlns:r="http://schemas.openxmlformats.org/officeDocument/2006/relationships" id="260" r:id="Ra311f7baeb744534"/>
    <p:sldId xmlns:r="http://schemas.openxmlformats.org/officeDocument/2006/relationships" id="261" r:id="Re2b927833cd74283"/>
    <p:sldId xmlns:r="http://schemas.openxmlformats.org/officeDocument/2006/relationships" id="262" r:id="R1e29e92dc3bd48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ee98b8ce94f97" /><Relationship Type="http://schemas.openxmlformats.org/officeDocument/2006/relationships/slide" Target="/ppt/slides/slide1.xml" Id="R3fd0c006d8034e55" /><Relationship Type="http://schemas.openxmlformats.org/officeDocument/2006/relationships/slide" Target="/ppt/slides/slide2.xml" Id="R2c6dea5f5b744794" /><Relationship Type="http://schemas.openxmlformats.org/officeDocument/2006/relationships/slide" Target="/ppt/slides/slide3.xml" Id="R707de86455fd4e96" /><Relationship Type="http://schemas.openxmlformats.org/officeDocument/2006/relationships/slide" Target="/ppt/slides/slide4.xml" Id="Rd04df47876ff4284" /><Relationship Type="http://schemas.openxmlformats.org/officeDocument/2006/relationships/slide" Target="/ppt/slides/slide5.xml" Id="Ra311f7baeb744534" /><Relationship Type="http://schemas.openxmlformats.org/officeDocument/2006/relationships/slide" Target="/ppt/slides/slide6.xml" Id="Re2b927833cd74283" /><Relationship Type="http://schemas.openxmlformats.org/officeDocument/2006/relationships/slide" Target="/ppt/slides/slide7.xml" Id="R1e29e92dc3bd48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aa4eec02ab4a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e0ad4b3904774" /><Relationship Type="http://schemas.openxmlformats.org/officeDocument/2006/relationships/theme" Target="/ppt/slideMasters/theme/theme1.xml" Id="Rfd3542b472c8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5e0ad4b39047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1ebf0d28640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faf0d31bd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606866f2d4c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fd8b786d7e4f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bf00871fd4b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14a8bcd20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d72b6b68d42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