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243474b69041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bd76863d4e4258"/>
  </p:sldMasterIdLst>
  <p:sldIdLst>
    <p:sldId xmlns:r="http://schemas.openxmlformats.org/officeDocument/2006/relationships" id="256" r:id="R58cd1fee444144aa"/>
    <p:sldId xmlns:r="http://schemas.openxmlformats.org/officeDocument/2006/relationships" id="257" r:id="R64c0d15ef5a74c5a"/>
    <p:sldId xmlns:r="http://schemas.openxmlformats.org/officeDocument/2006/relationships" id="258" r:id="R1c48e611d42c4fba"/>
    <p:sldId xmlns:r="http://schemas.openxmlformats.org/officeDocument/2006/relationships" id="259" r:id="Racf9a44e5e244e00"/>
    <p:sldId xmlns:r="http://schemas.openxmlformats.org/officeDocument/2006/relationships" id="260" r:id="Ra214a0eb03144dab"/>
    <p:sldId xmlns:r="http://schemas.openxmlformats.org/officeDocument/2006/relationships" id="261" r:id="R4cb2dc7f8e3b41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bd76863d4e4258" /><Relationship Type="http://schemas.openxmlformats.org/officeDocument/2006/relationships/slide" Target="/ppt/slides/slide1.xml" Id="R58cd1fee444144aa" /><Relationship Type="http://schemas.openxmlformats.org/officeDocument/2006/relationships/slide" Target="/ppt/slides/slide2.xml" Id="R64c0d15ef5a74c5a" /><Relationship Type="http://schemas.openxmlformats.org/officeDocument/2006/relationships/slide" Target="/ppt/slides/slide3.xml" Id="R1c48e611d42c4fba" /><Relationship Type="http://schemas.openxmlformats.org/officeDocument/2006/relationships/slide" Target="/ppt/slides/slide4.xml" Id="Racf9a44e5e244e00" /><Relationship Type="http://schemas.openxmlformats.org/officeDocument/2006/relationships/slide" Target="/ppt/slides/slide5.xml" Id="Ra214a0eb03144dab" /><Relationship Type="http://schemas.openxmlformats.org/officeDocument/2006/relationships/slide" Target="/ppt/slides/slide6.xml" Id="R4cb2dc7f8e3b41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04e6fa00024e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3cdc793434091" /><Relationship Type="http://schemas.openxmlformats.org/officeDocument/2006/relationships/theme" Target="/ppt/slideMasters/theme/theme1.xml" Id="Rb6b28848c1e74e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b3cdc7934340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70c62f7a84e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fd40e7dad47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912afa9aa42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ea838aa8347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837eeb45f45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be651355d47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OFTEDAL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OFTEDAL REVISJON &amp; RÅDGIVNING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1 384 871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375 718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803 979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Strandkaien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