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86cc3ee62e46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1bcb0ec2aa47b4"/>
  </p:sldMasterIdLst>
  <p:sldIdLst>
    <p:sldId xmlns:r="http://schemas.openxmlformats.org/officeDocument/2006/relationships" id="256" r:id="Rb15b927a9c4e4319"/>
    <p:sldId xmlns:r="http://schemas.openxmlformats.org/officeDocument/2006/relationships" id="257" r:id="R2587f41cd1354fc2"/>
    <p:sldId xmlns:r="http://schemas.openxmlformats.org/officeDocument/2006/relationships" id="258" r:id="R07a14516a23b456b"/>
    <p:sldId xmlns:r="http://schemas.openxmlformats.org/officeDocument/2006/relationships" id="259" r:id="Ra3a563e94fb14fbd"/>
    <p:sldId xmlns:r="http://schemas.openxmlformats.org/officeDocument/2006/relationships" id="260" r:id="Rfea861c8eef94056"/>
    <p:sldId xmlns:r="http://schemas.openxmlformats.org/officeDocument/2006/relationships" id="261" r:id="R0e98738d6e8846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bcb0ec2aa47b4" /><Relationship Type="http://schemas.openxmlformats.org/officeDocument/2006/relationships/slide" Target="/ppt/slides/slide1.xml" Id="Rb15b927a9c4e4319" /><Relationship Type="http://schemas.openxmlformats.org/officeDocument/2006/relationships/slide" Target="/ppt/slides/slide2.xml" Id="R2587f41cd1354fc2" /><Relationship Type="http://schemas.openxmlformats.org/officeDocument/2006/relationships/slide" Target="/ppt/slides/slide3.xml" Id="R07a14516a23b456b" /><Relationship Type="http://schemas.openxmlformats.org/officeDocument/2006/relationships/slide" Target="/ppt/slides/slide4.xml" Id="Ra3a563e94fb14fbd" /><Relationship Type="http://schemas.openxmlformats.org/officeDocument/2006/relationships/slide" Target="/ppt/slides/slide5.xml" Id="Rfea861c8eef94056" /><Relationship Type="http://schemas.openxmlformats.org/officeDocument/2006/relationships/slide" Target="/ppt/slides/slide6.xml" Id="R0e98738d6e8846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07c53353ad4a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092fb8d504cbb" /><Relationship Type="http://schemas.openxmlformats.org/officeDocument/2006/relationships/theme" Target="/ppt/slideMasters/theme/theme1.xml" Id="R54f9b0a16bef4b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8092fb8d504c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4c944a9ae4a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ecb382f414b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a726f40a24d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e504f78a44b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4a46c04d24b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86feb9cee48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GJELLESTAD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GJELLESTAD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GJELLESTAD ANLEGG AS ble etablert [år] og holder til i Nedre Vats.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GJELLESTAD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GJELLESTAD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GJELLESTAD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1 018 327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−751 970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−4 448 056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−1 000 089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317 335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GJELLESTAD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Sørbøvegen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5578 Nedre Vats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931 028 014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GJELLESTAD ANLEGG AS</a:t>
            </a:r>
          </a:p>
        </p:txBody>
      </p:sp>
    </p:spTree>
  </p:cSld>
  <p:clrMapOvr>
    <a:masterClrMapping xmlns:a="http://schemas.openxmlformats.org/drawingml/2006/main"/>
  </p:clrMapOvr>
</p:sld>
</file>