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0e453ee40f45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c221811ee44164"/>
  </p:sldMasterIdLst>
  <p:sldIdLst>
    <p:sldId xmlns:r="http://schemas.openxmlformats.org/officeDocument/2006/relationships" id="256" r:id="R9cd963e5cba7447c"/>
    <p:sldId xmlns:r="http://schemas.openxmlformats.org/officeDocument/2006/relationships" id="257" r:id="Refdd895f5c96426d"/>
    <p:sldId xmlns:r="http://schemas.openxmlformats.org/officeDocument/2006/relationships" id="258" r:id="Re511bf54f7ad4a05"/>
    <p:sldId xmlns:r="http://schemas.openxmlformats.org/officeDocument/2006/relationships" id="259" r:id="R7d7892fbd6a34b9d"/>
    <p:sldId xmlns:r="http://schemas.openxmlformats.org/officeDocument/2006/relationships" id="260" r:id="R1038175d78744832"/>
    <p:sldId xmlns:r="http://schemas.openxmlformats.org/officeDocument/2006/relationships" id="261" r:id="Rf7239eddd30d47b7"/>
    <p:sldId xmlns:r="http://schemas.openxmlformats.org/officeDocument/2006/relationships" id="262" r:id="Rb7e06f328c0442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c221811ee44164" /><Relationship Type="http://schemas.openxmlformats.org/officeDocument/2006/relationships/slide" Target="/ppt/slides/slide1.xml" Id="R9cd963e5cba7447c" /><Relationship Type="http://schemas.openxmlformats.org/officeDocument/2006/relationships/slide" Target="/ppt/slides/slide2.xml" Id="Refdd895f5c96426d" /><Relationship Type="http://schemas.openxmlformats.org/officeDocument/2006/relationships/slide" Target="/ppt/slides/slide3.xml" Id="Re511bf54f7ad4a05" /><Relationship Type="http://schemas.openxmlformats.org/officeDocument/2006/relationships/slide" Target="/ppt/slides/slide4.xml" Id="R7d7892fbd6a34b9d" /><Relationship Type="http://schemas.openxmlformats.org/officeDocument/2006/relationships/slide" Target="/ppt/slides/slide5.xml" Id="R1038175d78744832" /><Relationship Type="http://schemas.openxmlformats.org/officeDocument/2006/relationships/slide" Target="/ppt/slides/slide6.xml" Id="Rf7239eddd30d47b7" /><Relationship Type="http://schemas.openxmlformats.org/officeDocument/2006/relationships/slide" Target="/ppt/slides/slide7.xml" Id="Rb7e06f328c0442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064adec6e040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5911dfc9354b05" /><Relationship Type="http://schemas.openxmlformats.org/officeDocument/2006/relationships/theme" Target="/ppt/slideMasters/theme/theme1.xml" Id="Rdb10c49252ef40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5911dfc9354b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e61c81926948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725eb971894d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d79ace76124e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b14537903f412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20d5e3de2c46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4101be987441d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a949a8b0c747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ENGESETH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ENGESETH HOLDING AS ble etablert [år] og holder til i Hønefoss.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−16 784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326 384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397 925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ENGESETH ASTRID ODLAUG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ENGESETH ANNE KATHRINE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ENGESETH BIRGITTE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Bloms gate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3510 Hønefoss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32122691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930 890 421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