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f792de928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20bb345154cab"/>
  </p:sldMasterIdLst>
  <p:sldIdLst>
    <p:sldId xmlns:r="http://schemas.openxmlformats.org/officeDocument/2006/relationships" id="256" r:id="R72d2d6268f964749"/>
    <p:sldId xmlns:r="http://schemas.openxmlformats.org/officeDocument/2006/relationships" id="257" r:id="Rdb7c321ce4834e46"/>
    <p:sldId xmlns:r="http://schemas.openxmlformats.org/officeDocument/2006/relationships" id="258" r:id="R3bbd74ea4c4344ad"/>
    <p:sldId xmlns:r="http://schemas.openxmlformats.org/officeDocument/2006/relationships" id="259" r:id="R5b15b9876d6045a4"/>
    <p:sldId xmlns:r="http://schemas.openxmlformats.org/officeDocument/2006/relationships" id="260" r:id="Rb6fc434803f4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20bb345154cab" /><Relationship Type="http://schemas.openxmlformats.org/officeDocument/2006/relationships/slide" Target="/ppt/slides/slide1.xml" Id="R72d2d6268f964749" /><Relationship Type="http://schemas.openxmlformats.org/officeDocument/2006/relationships/slide" Target="/ppt/slides/slide2.xml" Id="Rdb7c321ce4834e46" /><Relationship Type="http://schemas.openxmlformats.org/officeDocument/2006/relationships/slide" Target="/ppt/slides/slide3.xml" Id="R3bbd74ea4c4344ad" /><Relationship Type="http://schemas.openxmlformats.org/officeDocument/2006/relationships/slide" Target="/ppt/slides/slide4.xml" Id="R5b15b9876d6045a4" /><Relationship Type="http://schemas.openxmlformats.org/officeDocument/2006/relationships/slide" Target="/ppt/slides/slide5.xml" Id="Rb6fc434803f4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8d97249e5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b830405d5429e" /><Relationship Type="http://schemas.openxmlformats.org/officeDocument/2006/relationships/theme" Target="/ppt/slideMasters/theme/theme1.xml" Id="R2e32e0dc8f57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b830405d5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5b8dd758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711f427384d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c5d793094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652b1f61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1c3b2848548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RUUD AGENTURER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RUUD AGENTURER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RUUD AGENTURER AS</a:t>
            </a:r>
          </a:p>
        </p:txBody>
      </p:sp>
    </p:spTree>
  </p:cSld>
  <p:clrMapOvr>
    <a:masterClrMapping xmlns:a="http://schemas.openxmlformats.org/drawingml/2006/main"/>
  </p:clrMapOvr>
</p:sld>
</file>