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6d929f818f44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52311d6b1649c4"/>
  </p:sldMasterIdLst>
  <p:sldIdLst>
    <p:sldId xmlns:r="http://schemas.openxmlformats.org/officeDocument/2006/relationships" id="256" r:id="R802fe979afd348d1"/>
    <p:sldId xmlns:r="http://schemas.openxmlformats.org/officeDocument/2006/relationships" id="257" r:id="Rd091158db90a42d1"/>
    <p:sldId xmlns:r="http://schemas.openxmlformats.org/officeDocument/2006/relationships" id="258" r:id="R4ac408f0fc1a4dc3"/>
    <p:sldId xmlns:r="http://schemas.openxmlformats.org/officeDocument/2006/relationships" id="259" r:id="R4d24f799ae834963"/>
    <p:sldId xmlns:r="http://schemas.openxmlformats.org/officeDocument/2006/relationships" id="260" r:id="R59a8e53828b34be5"/>
    <p:sldId xmlns:r="http://schemas.openxmlformats.org/officeDocument/2006/relationships" id="261" r:id="Rc9b6609f1f184bb2"/>
    <p:sldId xmlns:r="http://schemas.openxmlformats.org/officeDocument/2006/relationships" id="262" r:id="Re884f9eb1754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2311d6b1649c4" /><Relationship Type="http://schemas.openxmlformats.org/officeDocument/2006/relationships/slide" Target="/ppt/slides/slide1.xml" Id="R802fe979afd348d1" /><Relationship Type="http://schemas.openxmlformats.org/officeDocument/2006/relationships/slide" Target="/ppt/slides/slide2.xml" Id="Rd091158db90a42d1" /><Relationship Type="http://schemas.openxmlformats.org/officeDocument/2006/relationships/slide" Target="/ppt/slides/slide3.xml" Id="R4ac408f0fc1a4dc3" /><Relationship Type="http://schemas.openxmlformats.org/officeDocument/2006/relationships/slide" Target="/ppt/slides/slide4.xml" Id="R4d24f799ae834963" /><Relationship Type="http://schemas.openxmlformats.org/officeDocument/2006/relationships/slide" Target="/ppt/slides/slide5.xml" Id="R59a8e53828b34be5" /><Relationship Type="http://schemas.openxmlformats.org/officeDocument/2006/relationships/slide" Target="/ppt/slides/slide6.xml" Id="Rc9b6609f1f184bb2" /><Relationship Type="http://schemas.openxmlformats.org/officeDocument/2006/relationships/slide" Target="/ppt/slides/slide7.xml" Id="Re884f9eb1754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9105d65e941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e32e5c51b470e" /><Relationship Type="http://schemas.openxmlformats.org/officeDocument/2006/relationships/theme" Target="/ppt/slideMasters/theme/theme1.xml" Id="R7aa17b0ac2644b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de32e5c51b47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5abf0c789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6f4e7a7814c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ebec6694f43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dce25529f46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fb32cc53e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3a36fc1334b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c94ab18e14b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WESTCON YARDS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YARDS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2 262 430 553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−4 933 505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−54 012 717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516 939 402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2 233 265 558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GROUP AS  –  95,5 %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JEKTEVIKA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KRISTIAN INGVAR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ASLAUG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westcon@westcon.no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930 720 313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