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3c8e015f3a45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974e475d67479b"/>
  </p:sldMasterIdLst>
  <p:sldIdLst>
    <p:sldId xmlns:r="http://schemas.openxmlformats.org/officeDocument/2006/relationships" id="256" r:id="Ref354bdb21bd44b2"/>
    <p:sldId xmlns:r="http://schemas.openxmlformats.org/officeDocument/2006/relationships" id="257" r:id="R16767eff369247e2"/>
    <p:sldId xmlns:r="http://schemas.openxmlformats.org/officeDocument/2006/relationships" id="258" r:id="R6005217e7b5b4bc1"/>
    <p:sldId xmlns:r="http://schemas.openxmlformats.org/officeDocument/2006/relationships" id="259" r:id="R3a82821dcac24338"/>
    <p:sldId xmlns:r="http://schemas.openxmlformats.org/officeDocument/2006/relationships" id="260" r:id="R684b8da5eb724b58"/>
    <p:sldId xmlns:r="http://schemas.openxmlformats.org/officeDocument/2006/relationships" id="261" r:id="Rc240a0638e9a46be"/>
    <p:sldId xmlns:r="http://schemas.openxmlformats.org/officeDocument/2006/relationships" id="262" r:id="Ree62bf5e722b45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974e475d67479b" /><Relationship Type="http://schemas.openxmlformats.org/officeDocument/2006/relationships/slide" Target="/ppt/slides/slide1.xml" Id="Ref354bdb21bd44b2" /><Relationship Type="http://schemas.openxmlformats.org/officeDocument/2006/relationships/slide" Target="/ppt/slides/slide2.xml" Id="R16767eff369247e2" /><Relationship Type="http://schemas.openxmlformats.org/officeDocument/2006/relationships/slide" Target="/ppt/slides/slide3.xml" Id="R6005217e7b5b4bc1" /><Relationship Type="http://schemas.openxmlformats.org/officeDocument/2006/relationships/slide" Target="/ppt/slides/slide4.xml" Id="R3a82821dcac24338" /><Relationship Type="http://schemas.openxmlformats.org/officeDocument/2006/relationships/slide" Target="/ppt/slides/slide5.xml" Id="R684b8da5eb724b58" /><Relationship Type="http://schemas.openxmlformats.org/officeDocument/2006/relationships/slide" Target="/ppt/slides/slide6.xml" Id="Rc240a0638e9a46be" /><Relationship Type="http://schemas.openxmlformats.org/officeDocument/2006/relationships/slide" Target="/ppt/slides/slide7.xml" Id="Ree62bf5e722b45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9365a9d5d944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d86d1d6104354" /><Relationship Type="http://schemas.openxmlformats.org/officeDocument/2006/relationships/theme" Target="/ppt/slideMasters/theme/theme1.xml" Id="R49381a7f0f8e49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cd86d1d61043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494df48c943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cad755b2441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662518c4240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e26d990fd40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ef472537a4d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70c58275042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5b7533e174e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LEKKASJETEKNIKK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LEKKASJETEKNIKK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20 344 723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8 977 279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THOMAS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CHRISTIAN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43C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22641430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firmapost@lektek.no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www.lekkasjeteknikkas.no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930 698 253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