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9c8fb985c44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4893c3e58b44d9"/>
  </p:sldMasterIdLst>
  <p:sldIdLst>
    <p:sldId xmlns:r="http://schemas.openxmlformats.org/officeDocument/2006/relationships" id="256" r:id="R25397e2382de4555"/>
    <p:sldId xmlns:r="http://schemas.openxmlformats.org/officeDocument/2006/relationships" id="257" r:id="Rb306b33295764d1e"/>
    <p:sldId xmlns:r="http://schemas.openxmlformats.org/officeDocument/2006/relationships" id="258" r:id="R9f27f5346c894eaf"/>
    <p:sldId xmlns:r="http://schemas.openxmlformats.org/officeDocument/2006/relationships" id="259" r:id="R8c9dbf601cf4408a"/>
    <p:sldId xmlns:r="http://schemas.openxmlformats.org/officeDocument/2006/relationships" id="260" r:id="R5ba16f2d46824743"/>
    <p:sldId xmlns:r="http://schemas.openxmlformats.org/officeDocument/2006/relationships" id="261" r:id="R15d8497f4ecc483b"/>
    <p:sldId xmlns:r="http://schemas.openxmlformats.org/officeDocument/2006/relationships" id="262" r:id="R22b34192c45b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893c3e58b44d9" /><Relationship Type="http://schemas.openxmlformats.org/officeDocument/2006/relationships/slide" Target="/ppt/slides/slide1.xml" Id="R25397e2382de4555" /><Relationship Type="http://schemas.openxmlformats.org/officeDocument/2006/relationships/slide" Target="/ppt/slides/slide2.xml" Id="Rb306b33295764d1e" /><Relationship Type="http://schemas.openxmlformats.org/officeDocument/2006/relationships/slide" Target="/ppt/slides/slide3.xml" Id="R9f27f5346c894eaf" /><Relationship Type="http://schemas.openxmlformats.org/officeDocument/2006/relationships/slide" Target="/ppt/slides/slide4.xml" Id="R8c9dbf601cf4408a" /><Relationship Type="http://schemas.openxmlformats.org/officeDocument/2006/relationships/slide" Target="/ppt/slides/slide5.xml" Id="R5ba16f2d46824743" /><Relationship Type="http://schemas.openxmlformats.org/officeDocument/2006/relationships/slide" Target="/ppt/slides/slide6.xml" Id="R15d8497f4ecc483b" /><Relationship Type="http://schemas.openxmlformats.org/officeDocument/2006/relationships/slide" Target="/ppt/slides/slide7.xml" Id="R22b34192c45b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f61b295d5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0733b173c4169" /><Relationship Type="http://schemas.openxmlformats.org/officeDocument/2006/relationships/theme" Target="/ppt/slideMasters/theme/theme1.xml" Id="R6d56a163980c4b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00733b173c41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4e3e5aa64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f5d3a221443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6d7549c67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78983a04a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ccb9e68c947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0aab7bd28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7f7f02c9e42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