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ea7e27d11c4a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ae9225bac64f85"/>
  </p:sldMasterIdLst>
  <p:sldIdLst>
    <p:sldId xmlns:r="http://schemas.openxmlformats.org/officeDocument/2006/relationships" id="256" r:id="R5ffff6629cde4cfe"/>
    <p:sldId xmlns:r="http://schemas.openxmlformats.org/officeDocument/2006/relationships" id="257" r:id="R00b539075c9b496d"/>
    <p:sldId xmlns:r="http://schemas.openxmlformats.org/officeDocument/2006/relationships" id="258" r:id="Rf103f41dfd864beb"/>
    <p:sldId xmlns:r="http://schemas.openxmlformats.org/officeDocument/2006/relationships" id="259" r:id="Rd411817d506e4b05"/>
    <p:sldId xmlns:r="http://schemas.openxmlformats.org/officeDocument/2006/relationships" id="260" r:id="R88c62d30e6574770"/>
    <p:sldId xmlns:r="http://schemas.openxmlformats.org/officeDocument/2006/relationships" id="261" r:id="Ra5e9f80b1d5e4e5c"/>
    <p:sldId xmlns:r="http://schemas.openxmlformats.org/officeDocument/2006/relationships" id="262" r:id="Ra6cf6e197f0f41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ae9225bac64f85" /><Relationship Type="http://schemas.openxmlformats.org/officeDocument/2006/relationships/slide" Target="/ppt/slides/slide1.xml" Id="R5ffff6629cde4cfe" /><Relationship Type="http://schemas.openxmlformats.org/officeDocument/2006/relationships/slide" Target="/ppt/slides/slide2.xml" Id="R00b539075c9b496d" /><Relationship Type="http://schemas.openxmlformats.org/officeDocument/2006/relationships/slide" Target="/ppt/slides/slide3.xml" Id="Rf103f41dfd864beb" /><Relationship Type="http://schemas.openxmlformats.org/officeDocument/2006/relationships/slide" Target="/ppt/slides/slide4.xml" Id="Rd411817d506e4b05" /><Relationship Type="http://schemas.openxmlformats.org/officeDocument/2006/relationships/slide" Target="/ppt/slides/slide5.xml" Id="R88c62d30e6574770" /><Relationship Type="http://schemas.openxmlformats.org/officeDocument/2006/relationships/slide" Target="/ppt/slides/slide6.xml" Id="Ra5e9f80b1d5e4e5c" /><Relationship Type="http://schemas.openxmlformats.org/officeDocument/2006/relationships/slide" Target="/ppt/slides/slide7.xml" Id="Ra6cf6e197f0f41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8d9b1cd74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bf450ce614eaf" /><Relationship Type="http://schemas.openxmlformats.org/officeDocument/2006/relationships/theme" Target="/ppt/slideMasters/theme/theme1.xml" Id="Ra8d71779f98a4a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cbf450ce614e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9e8909ff24e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dfa3e3c444d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13e1e0f4047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85d4480d545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26719950644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a621e9f994e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293e45d014a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MARKUS FOSS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FOSS HOLDING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453 117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13 630 589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13 693 003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Homans vei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930 475 475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FOSS HOLDING AS</a:t>
            </a:r>
          </a:p>
        </p:txBody>
      </p:sp>
    </p:spTree>
  </p:cSld>
  <p:clrMapOvr>
    <a:masterClrMapping xmlns:a="http://schemas.openxmlformats.org/drawingml/2006/main"/>
  </p:clrMapOvr>
</p:sld>
</file>