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182774a01f47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e1a4a661734862"/>
  </p:sldMasterIdLst>
  <p:sldIdLst>
    <p:sldId xmlns:r="http://schemas.openxmlformats.org/officeDocument/2006/relationships" id="256" r:id="R39b2160b55b0443b"/>
    <p:sldId xmlns:r="http://schemas.openxmlformats.org/officeDocument/2006/relationships" id="257" r:id="R45edac3a66a7484c"/>
    <p:sldId xmlns:r="http://schemas.openxmlformats.org/officeDocument/2006/relationships" id="258" r:id="R02d40426280a4690"/>
    <p:sldId xmlns:r="http://schemas.openxmlformats.org/officeDocument/2006/relationships" id="259" r:id="R04f0a83d82614124"/>
    <p:sldId xmlns:r="http://schemas.openxmlformats.org/officeDocument/2006/relationships" id="260" r:id="R052748cb850f4fe6"/>
    <p:sldId xmlns:r="http://schemas.openxmlformats.org/officeDocument/2006/relationships" id="261" r:id="R780e282735bc4681"/>
    <p:sldId xmlns:r="http://schemas.openxmlformats.org/officeDocument/2006/relationships" id="262" r:id="Rd9294bbf93d443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1a4a661734862" /><Relationship Type="http://schemas.openxmlformats.org/officeDocument/2006/relationships/slide" Target="/ppt/slides/slide1.xml" Id="R39b2160b55b0443b" /><Relationship Type="http://schemas.openxmlformats.org/officeDocument/2006/relationships/slide" Target="/ppt/slides/slide2.xml" Id="R45edac3a66a7484c" /><Relationship Type="http://schemas.openxmlformats.org/officeDocument/2006/relationships/slide" Target="/ppt/slides/slide3.xml" Id="R02d40426280a4690" /><Relationship Type="http://schemas.openxmlformats.org/officeDocument/2006/relationships/slide" Target="/ppt/slides/slide4.xml" Id="R04f0a83d82614124" /><Relationship Type="http://schemas.openxmlformats.org/officeDocument/2006/relationships/slide" Target="/ppt/slides/slide5.xml" Id="R052748cb850f4fe6" /><Relationship Type="http://schemas.openxmlformats.org/officeDocument/2006/relationships/slide" Target="/ppt/slides/slide6.xml" Id="R780e282735bc4681" /><Relationship Type="http://schemas.openxmlformats.org/officeDocument/2006/relationships/slide" Target="/ppt/slides/slide7.xml" Id="Rd9294bbf93d443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76ef551c240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d5e73267b43d6" /><Relationship Type="http://schemas.openxmlformats.org/officeDocument/2006/relationships/theme" Target="/ppt/slideMasters/theme/theme1.xml" Id="R26a9612b5c5840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fd5e73267b43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dd5e15ea149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bed7f2b3f45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b24856afc45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c8d2c4c87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2d1fbfb2b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5a826ee1f4a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28e01e31a45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RAVNEBERG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RAVNEBERG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ANDRÉ RAVNEBERG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RAVNEBERG HOLDING AS</a:t>
            </a:r>
          </a:p>
        </p:txBody>
      </p:sp>
    </p:spTree>
  </p:cSld>
  <p:clrMapOvr>
    <a:masterClrMapping xmlns:a="http://schemas.openxmlformats.org/drawingml/2006/main"/>
  </p:clrMapOvr>
</p:sld>
</file>