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3a7d9f863134bf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a35701d421f4f50"/>
  </p:sldMasterIdLst>
  <p:sldIdLst>
    <p:sldId xmlns:r="http://schemas.openxmlformats.org/officeDocument/2006/relationships" id="256" r:id="Rfb15363d770348c4"/>
    <p:sldId xmlns:r="http://schemas.openxmlformats.org/officeDocument/2006/relationships" id="257" r:id="R151ca1aa11704e5c"/>
    <p:sldId xmlns:r="http://schemas.openxmlformats.org/officeDocument/2006/relationships" id="258" r:id="R38d13451ef4f436d"/>
    <p:sldId xmlns:r="http://schemas.openxmlformats.org/officeDocument/2006/relationships" id="259" r:id="R3162af06f6be485d"/>
    <p:sldId xmlns:r="http://schemas.openxmlformats.org/officeDocument/2006/relationships" id="260" r:id="R3b44cb3c0afc47b9"/>
    <p:sldId xmlns:r="http://schemas.openxmlformats.org/officeDocument/2006/relationships" id="261" r:id="Rfa487ece1da54583"/>
    <p:sldId xmlns:r="http://schemas.openxmlformats.org/officeDocument/2006/relationships" id="262" r:id="Rda36608808e94d0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a35701d421f4f50" /><Relationship Type="http://schemas.openxmlformats.org/officeDocument/2006/relationships/slide" Target="/ppt/slides/slide1.xml" Id="Rfb15363d770348c4" /><Relationship Type="http://schemas.openxmlformats.org/officeDocument/2006/relationships/slide" Target="/ppt/slides/slide2.xml" Id="R151ca1aa11704e5c" /><Relationship Type="http://schemas.openxmlformats.org/officeDocument/2006/relationships/slide" Target="/ppt/slides/slide3.xml" Id="R38d13451ef4f436d" /><Relationship Type="http://schemas.openxmlformats.org/officeDocument/2006/relationships/slide" Target="/ppt/slides/slide4.xml" Id="R3162af06f6be485d" /><Relationship Type="http://schemas.openxmlformats.org/officeDocument/2006/relationships/slide" Target="/ppt/slides/slide5.xml" Id="R3b44cb3c0afc47b9" /><Relationship Type="http://schemas.openxmlformats.org/officeDocument/2006/relationships/slide" Target="/ppt/slides/slide6.xml" Id="Rfa487ece1da54583" /><Relationship Type="http://schemas.openxmlformats.org/officeDocument/2006/relationships/slide" Target="/ppt/slides/slide7.xml" Id="Rda36608808e94d0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c2fe5b083b7408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973dd8e0b343e3" /><Relationship Type="http://schemas.openxmlformats.org/officeDocument/2006/relationships/theme" Target="/ppt/slideMasters/theme/theme1.xml" Id="R92710d6d40fc4aa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8973dd8e0b343e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db688ed3d6414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8b56fc4d71473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28aef57de44a1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e7633153b7492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36e045fbe84f7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951b2c8de34fa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78bfed8fc2411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AVBLÅST FOR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AVBLÅST FOR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AVBLÅST FOR HOLDING AS ble etablert [år] og holder til i Rykkinn.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AVBLÅST FOR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AVBLÅST FOR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AVBLÅST FOR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−7 843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867 652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358 348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958 348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AVBLÅST FOR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DJØNNE TROND MAGNE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AVBLÅST FOR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Bjørnebærstien 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1348 Rykkinn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930 469 912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AVBLÅST FOR HOLDING AS</a:t>
            </a:r>
          </a:p>
        </p:txBody>
      </p:sp>
    </p:spTree>
  </p:cSld>
  <p:clrMapOvr>
    <a:masterClrMapping xmlns:a="http://schemas.openxmlformats.org/drawingml/2006/main"/>
  </p:clrMapOvr>
</p:sld>
</file>