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c03ae99914c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98ed35ff55448c"/>
  </p:sldMasterIdLst>
  <p:sldIdLst>
    <p:sldId xmlns:r="http://schemas.openxmlformats.org/officeDocument/2006/relationships" id="256" r:id="R5e0b5a468d894072"/>
    <p:sldId xmlns:r="http://schemas.openxmlformats.org/officeDocument/2006/relationships" id="257" r:id="Rdead965105ce4483"/>
    <p:sldId xmlns:r="http://schemas.openxmlformats.org/officeDocument/2006/relationships" id="258" r:id="R100e0c2257ce48fe"/>
    <p:sldId xmlns:r="http://schemas.openxmlformats.org/officeDocument/2006/relationships" id="259" r:id="R3f8576d29d0f4780"/>
    <p:sldId xmlns:r="http://schemas.openxmlformats.org/officeDocument/2006/relationships" id="260" r:id="R2713654a90aa4e6e"/>
    <p:sldId xmlns:r="http://schemas.openxmlformats.org/officeDocument/2006/relationships" id="261" r:id="Rb8cc4e43bf164a5a"/>
    <p:sldId xmlns:r="http://schemas.openxmlformats.org/officeDocument/2006/relationships" id="262" r:id="R26fff2040a27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8ed35ff55448c" /><Relationship Type="http://schemas.openxmlformats.org/officeDocument/2006/relationships/slide" Target="/ppt/slides/slide1.xml" Id="R5e0b5a468d894072" /><Relationship Type="http://schemas.openxmlformats.org/officeDocument/2006/relationships/slide" Target="/ppt/slides/slide2.xml" Id="Rdead965105ce4483" /><Relationship Type="http://schemas.openxmlformats.org/officeDocument/2006/relationships/slide" Target="/ppt/slides/slide3.xml" Id="R100e0c2257ce48fe" /><Relationship Type="http://schemas.openxmlformats.org/officeDocument/2006/relationships/slide" Target="/ppt/slides/slide4.xml" Id="R3f8576d29d0f4780" /><Relationship Type="http://schemas.openxmlformats.org/officeDocument/2006/relationships/slide" Target="/ppt/slides/slide5.xml" Id="R2713654a90aa4e6e" /><Relationship Type="http://schemas.openxmlformats.org/officeDocument/2006/relationships/slide" Target="/ppt/slides/slide6.xml" Id="Rb8cc4e43bf164a5a" /><Relationship Type="http://schemas.openxmlformats.org/officeDocument/2006/relationships/slide" Target="/ppt/slides/slide7.xml" Id="R26fff2040a27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b668a5048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323b1e5794a83" /><Relationship Type="http://schemas.openxmlformats.org/officeDocument/2006/relationships/theme" Target="/ppt/slideMasters/theme/theme1.xml" Id="Reaeae239387d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323b1e579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b45e0cef841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80df855024f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21e42fc9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e5aac04e4d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2b55c82e7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0f653d1c344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29b88ff59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SKJELLAUG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SKJELLAUG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SKJELLAUG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Skogbrynet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930 467 553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