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35776f909147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d4ae22e9ff43fa"/>
  </p:sldMasterIdLst>
  <p:sldIdLst>
    <p:sldId xmlns:r="http://schemas.openxmlformats.org/officeDocument/2006/relationships" id="256" r:id="Re0ad02f91bc64d7d"/>
    <p:sldId xmlns:r="http://schemas.openxmlformats.org/officeDocument/2006/relationships" id="257" r:id="R5253cb6deffe4711"/>
    <p:sldId xmlns:r="http://schemas.openxmlformats.org/officeDocument/2006/relationships" id="258" r:id="R44be65c4f2d140cb"/>
    <p:sldId xmlns:r="http://schemas.openxmlformats.org/officeDocument/2006/relationships" id="259" r:id="R8e1a5dfd51e24bca"/>
    <p:sldId xmlns:r="http://schemas.openxmlformats.org/officeDocument/2006/relationships" id="260" r:id="R098feb65a76b4049"/>
    <p:sldId xmlns:r="http://schemas.openxmlformats.org/officeDocument/2006/relationships" id="261" r:id="R95d9ada0998246a8"/>
    <p:sldId xmlns:r="http://schemas.openxmlformats.org/officeDocument/2006/relationships" id="262" r:id="R517ecd3417ea4a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d4ae22e9ff43fa" /><Relationship Type="http://schemas.openxmlformats.org/officeDocument/2006/relationships/slide" Target="/ppt/slides/slide1.xml" Id="Re0ad02f91bc64d7d" /><Relationship Type="http://schemas.openxmlformats.org/officeDocument/2006/relationships/slide" Target="/ppt/slides/slide2.xml" Id="R5253cb6deffe4711" /><Relationship Type="http://schemas.openxmlformats.org/officeDocument/2006/relationships/slide" Target="/ppt/slides/slide3.xml" Id="R44be65c4f2d140cb" /><Relationship Type="http://schemas.openxmlformats.org/officeDocument/2006/relationships/slide" Target="/ppt/slides/slide4.xml" Id="R8e1a5dfd51e24bca" /><Relationship Type="http://schemas.openxmlformats.org/officeDocument/2006/relationships/slide" Target="/ppt/slides/slide5.xml" Id="R098feb65a76b4049" /><Relationship Type="http://schemas.openxmlformats.org/officeDocument/2006/relationships/slide" Target="/ppt/slides/slide6.xml" Id="R95d9ada0998246a8" /><Relationship Type="http://schemas.openxmlformats.org/officeDocument/2006/relationships/slide" Target="/ppt/slides/slide7.xml" Id="R517ecd3417ea4a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69c71477e34e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f7ecab56a45a5" /><Relationship Type="http://schemas.openxmlformats.org/officeDocument/2006/relationships/theme" Target="/ppt/slideMasters/theme/theme1.xml" Id="R61f15c0764f447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2f7ecab56a45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21280d3b14f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627f6dcf344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b877ccc9d49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18ca32ba645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245bb5c0845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f3e9cb2b449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5ade67ea14f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ALBATROS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ALBATROS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307 415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1 428 566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 JEAN-CHRISTOPHE G 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Jean Christophe MARIE, Grønlandsleiret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930 463 779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