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df3f3d37d845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9b73370f7543f1"/>
  </p:sldMasterIdLst>
  <p:sldIdLst>
    <p:sldId xmlns:r="http://schemas.openxmlformats.org/officeDocument/2006/relationships" id="256" r:id="R5efe71fbfa914afe"/>
    <p:sldId xmlns:r="http://schemas.openxmlformats.org/officeDocument/2006/relationships" id="257" r:id="R5264dda2fd174094"/>
    <p:sldId xmlns:r="http://schemas.openxmlformats.org/officeDocument/2006/relationships" id="258" r:id="Rdfb88ef69f6849e2"/>
    <p:sldId xmlns:r="http://schemas.openxmlformats.org/officeDocument/2006/relationships" id="259" r:id="R8bf9f00b53834bdb"/>
    <p:sldId xmlns:r="http://schemas.openxmlformats.org/officeDocument/2006/relationships" id="260" r:id="R1218c0abf757467e"/>
    <p:sldId xmlns:r="http://schemas.openxmlformats.org/officeDocument/2006/relationships" id="261" r:id="Rd91d3587411f4b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9b73370f7543f1" /><Relationship Type="http://schemas.openxmlformats.org/officeDocument/2006/relationships/slide" Target="/ppt/slides/slide1.xml" Id="R5efe71fbfa914afe" /><Relationship Type="http://schemas.openxmlformats.org/officeDocument/2006/relationships/slide" Target="/ppt/slides/slide2.xml" Id="R5264dda2fd174094" /><Relationship Type="http://schemas.openxmlformats.org/officeDocument/2006/relationships/slide" Target="/ppt/slides/slide3.xml" Id="Rdfb88ef69f6849e2" /><Relationship Type="http://schemas.openxmlformats.org/officeDocument/2006/relationships/slide" Target="/ppt/slides/slide4.xml" Id="R8bf9f00b53834bdb" /><Relationship Type="http://schemas.openxmlformats.org/officeDocument/2006/relationships/slide" Target="/ppt/slides/slide5.xml" Id="R1218c0abf757467e" /><Relationship Type="http://schemas.openxmlformats.org/officeDocument/2006/relationships/slide" Target="/ppt/slides/slide6.xml" Id="Rd91d3587411f4b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e4a731f4bf41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a6dc5f1634e08" /><Relationship Type="http://schemas.openxmlformats.org/officeDocument/2006/relationships/theme" Target="/ppt/slideMasters/theme/theme1.xml" Id="R9654be322b414d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6a6dc5f1634e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b4e56a9414f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fc3e3c6ea43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03822c65e46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5fd8682bc4b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92cbfea5340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bb9f7d17b40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