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454358f9ec4a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5fa7a9303e4dc6"/>
  </p:sldMasterIdLst>
  <p:sldIdLst>
    <p:sldId xmlns:r="http://schemas.openxmlformats.org/officeDocument/2006/relationships" id="256" r:id="R978211f4655e43de"/>
    <p:sldId xmlns:r="http://schemas.openxmlformats.org/officeDocument/2006/relationships" id="257" r:id="R2a715191a8494f9b"/>
    <p:sldId xmlns:r="http://schemas.openxmlformats.org/officeDocument/2006/relationships" id="258" r:id="R5f9325ba138f476e"/>
    <p:sldId xmlns:r="http://schemas.openxmlformats.org/officeDocument/2006/relationships" id="259" r:id="Rec0e96e756804527"/>
    <p:sldId xmlns:r="http://schemas.openxmlformats.org/officeDocument/2006/relationships" id="260" r:id="Rba7a352a175b45a0"/>
    <p:sldId xmlns:r="http://schemas.openxmlformats.org/officeDocument/2006/relationships" id="261" r:id="R9bf9590fc9674392"/>
    <p:sldId xmlns:r="http://schemas.openxmlformats.org/officeDocument/2006/relationships" id="262" r:id="R31f2288ece5e4e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5fa7a9303e4dc6" /><Relationship Type="http://schemas.openxmlformats.org/officeDocument/2006/relationships/slide" Target="/ppt/slides/slide1.xml" Id="R978211f4655e43de" /><Relationship Type="http://schemas.openxmlformats.org/officeDocument/2006/relationships/slide" Target="/ppt/slides/slide2.xml" Id="R2a715191a8494f9b" /><Relationship Type="http://schemas.openxmlformats.org/officeDocument/2006/relationships/slide" Target="/ppt/slides/slide3.xml" Id="R5f9325ba138f476e" /><Relationship Type="http://schemas.openxmlformats.org/officeDocument/2006/relationships/slide" Target="/ppt/slides/slide4.xml" Id="Rec0e96e756804527" /><Relationship Type="http://schemas.openxmlformats.org/officeDocument/2006/relationships/slide" Target="/ppt/slides/slide5.xml" Id="Rba7a352a175b45a0" /><Relationship Type="http://schemas.openxmlformats.org/officeDocument/2006/relationships/slide" Target="/ppt/slides/slide6.xml" Id="R9bf9590fc9674392" /><Relationship Type="http://schemas.openxmlformats.org/officeDocument/2006/relationships/slide" Target="/ppt/slides/slide7.xml" Id="R31f2288ece5e4e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fd8138dc0144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1e2bf1f5f459d" /><Relationship Type="http://schemas.openxmlformats.org/officeDocument/2006/relationships/theme" Target="/ppt/slideMasters/theme/theme1.xml" Id="Rc73bbe327da748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b1e2bf1f5f45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c63376eb846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488fd50bb40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c0c54b3ad4c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1db71a59745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92bea95054e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31bfa65494c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3bddcbe4042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VAAGE VERDI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VAAGE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VAAGE VERDI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VAAGE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VAAGE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VAAGE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178 248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2 288 293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2 288 293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VAAGE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VAAGE MARTINSEN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 PETER GRANBERG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MARKUS WERNER SCHULZ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MÅRTEN JACOBSSON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JOSTEIN SØVIK  –  10,6 %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BAKKEJORD AS  –  8,0 %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VAAGE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Furuheimvegen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3712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930 462 721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VAAGE VERDI AS</a:t>
            </a:r>
          </a:p>
        </p:txBody>
      </p:sp>
    </p:spTree>
  </p:cSld>
  <p:clrMapOvr>
    <a:masterClrMapping xmlns:a="http://schemas.openxmlformats.org/drawingml/2006/main"/>
  </p:clrMapOvr>
</p:sld>
</file>