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cdfeed78e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363129f5c42d0"/>
  </p:sldMasterIdLst>
  <p:sldIdLst>
    <p:sldId xmlns:r="http://schemas.openxmlformats.org/officeDocument/2006/relationships" id="256" r:id="Rc179271489b642eb"/>
    <p:sldId xmlns:r="http://schemas.openxmlformats.org/officeDocument/2006/relationships" id="257" r:id="R75657538ceb74b58"/>
    <p:sldId xmlns:r="http://schemas.openxmlformats.org/officeDocument/2006/relationships" id="258" r:id="R6cec00244dfd4664"/>
    <p:sldId xmlns:r="http://schemas.openxmlformats.org/officeDocument/2006/relationships" id="259" r:id="R9b8977acb453459a"/>
    <p:sldId xmlns:r="http://schemas.openxmlformats.org/officeDocument/2006/relationships" id="260" r:id="R3457b10340d94c30"/>
    <p:sldId xmlns:r="http://schemas.openxmlformats.org/officeDocument/2006/relationships" id="261" r:id="Rb0ce72ae939b4fbe"/>
    <p:sldId xmlns:r="http://schemas.openxmlformats.org/officeDocument/2006/relationships" id="262" r:id="Ra091330ad02d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363129f5c42d0" /><Relationship Type="http://schemas.openxmlformats.org/officeDocument/2006/relationships/slide" Target="/ppt/slides/slide1.xml" Id="Rc179271489b642eb" /><Relationship Type="http://schemas.openxmlformats.org/officeDocument/2006/relationships/slide" Target="/ppt/slides/slide2.xml" Id="R75657538ceb74b58" /><Relationship Type="http://schemas.openxmlformats.org/officeDocument/2006/relationships/slide" Target="/ppt/slides/slide3.xml" Id="R6cec00244dfd4664" /><Relationship Type="http://schemas.openxmlformats.org/officeDocument/2006/relationships/slide" Target="/ppt/slides/slide4.xml" Id="R9b8977acb453459a" /><Relationship Type="http://schemas.openxmlformats.org/officeDocument/2006/relationships/slide" Target="/ppt/slides/slide5.xml" Id="R3457b10340d94c30" /><Relationship Type="http://schemas.openxmlformats.org/officeDocument/2006/relationships/slide" Target="/ppt/slides/slide6.xml" Id="Rb0ce72ae939b4fbe" /><Relationship Type="http://schemas.openxmlformats.org/officeDocument/2006/relationships/slide" Target="/ppt/slides/slide7.xml" Id="Ra091330ad02d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abc3371cf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426270284419f" /><Relationship Type="http://schemas.openxmlformats.org/officeDocument/2006/relationships/theme" Target="/ppt/slideMasters/theme/theme1.xml" Id="R68aee0d015ad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426270284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2849b6098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17958f22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005f6872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821b191b5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fc3f2356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390306e3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3a76c9908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 &amp; 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 &amp; ØEN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16 364 092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174 412 811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