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0287e042af49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04621365a24fdf"/>
  </p:sldMasterIdLst>
  <p:sldIdLst>
    <p:sldId xmlns:r="http://schemas.openxmlformats.org/officeDocument/2006/relationships" id="256" r:id="R863e9fbcbe914a59"/>
    <p:sldId xmlns:r="http://schemas.openxmlformats.org/officeDocument/2006/relationships" id="257" r:id="R2fd04e682c954cfc"/>
    <p:sldId xmlns:r="http://schemas.openxmlformats.org/officeDocument/2006/relationships" id="258" r:id="R25f46b60a0914452"/>
    <p:sldId xmlns:r="http://schemas.openxmlformats.org/officeDocument/2006/relationships" id="259" r:id="R45eac4b203384bcb"/>
    <p:sldId xmlns:r="http://schemas.openxmlformats.org/officeDocument/2006/relationships" id="260" r:id="R1e6b82d98d9e4b7a"/>
    <p:sldId xmlns:r="http://schemas.openxmlformats.org/officeDocument/2006/relationships" id="261" r:id="R0dc80085e65a444c"/>
    <p:sldId xmlns:r="http://schemas.openxmlformats.org/officeDocument/2006/relationships" id="262" r:id="Rad4abaaab0a043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04621365a24fdf" /><Relationship Type="http://schemas.openxmlformats.org/officeDocument/2006/relationships/slide" Target="/ppt/slides/slide1.xml" Id="R863e9fbcbe914a59" /><Relationship Type="http://schemas.openxmlformats.org/officeDocument/2006/relationships/slide" Target="/ppt/slides/slide2.xml" Id="R2fd04e682c954cfc" /><Relationship Type="http://schemas.openxmlformats.org/officeDocument/2006/relationships/slide" Target="/ppt/slides/slide3.xml" Id="R25f46b60a0914452" /><Relationship Type="http://schemas.openxmlformats.org/officeDocument/2006/relationships/slide" Target="/ppt/slides/slide4.xml" Id="R45eac4b203384bcb" /><Relationship Type="http://schemas.openxmlformats.org/officeDocument/2006/relationships/slide" Target="/ppt/slides/slide5.xml" Id="R1e6b82d98d9e4b7a" /><Relationship Type="http://schemas.openxmlformats.org/officeDocument/2006/relationships/slide" Target="/ppt/slides/slide6.xml" Id="R0dc80085e65a444c" /><Relationship Type="http://schemas.openxmlformats.org/officeDocument/2006/relationships/slide" Target="/ppt/slides/slide7.xml" Id="Rad4abaaab0a043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4f267277424c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491b033844b0b" /><Relationship Type="http://schemas.openxmlformats.org/officeDocument/2006/relationships/theme" Target="/ppt/slideMasters/theme/theme1.xml" Id="R5a2f6c17a90948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2491b033844b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c87189d9e41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666355e8d4d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501dfa89244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88a810d284d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085b4081648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20630017347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495ed099848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ODAM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ODAM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925 760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1 740 078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AMDAHL ODD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930 461 741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ODAM HOLDING AS</a:t>
            </a:r>
          </a:p>
        </p:txBody>
      </p:sp>
    </p:spTree>
  </p:cSld>
  <p:clrMapOvr>
    <a:masterClrMapping xmlns:a="http://schemas.openxmlformats.org/drawingml/2006/main"/>
  </p:clrMapOvr>
</p:sld>
</file>