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e24b3bb58d433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a50c240ceb4c18"/>
  </p:sldMasterIdLst>
  <p:sldIdLst>
    <p:sldId xmlns:r="http://schemas.openxmlformats.org/officeDocument/2006/relationships" id="256" r:id="R9acb683106e14bfc"/>
    <p:sldId xmlns:r="http://schemas.openxmlformats.org/officeDocument/2006/relationships" id="257" r:id="R4f6175c0b4b94860"/>
    <p:sldId xmlns:r="http://schemas.openxmlformats.org/officeDocument/2006/relationships" id="258" r:id="Refc92556422b43df"/>
    <p:sldId xmlns:r="http://schemas.openxmlformats.org/officeDocument/2006/relationships" id="259" r:id="R78bed9c2ec2f4d39"/>
    <p:sldId xmlns:r="http://schemas.openxmlformats.org/officeDocument/2006/relationships" id="260" r:id="R428f6dcf0dac4d7d"/>
    <p:sldId xmlns:r="http://schemas.openxmlformats.org/officeDocument/2006/relationships" id="261" r:id="R8850458d9d254028"/>
    <p:sldId xmlns:r="http://schemas.openxmlformats.org/officeDocument/2006/relationships" id="262" r:id="R1a83d843698d42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a50c240ceb4c18" /><Relationship Type="http://schemas.openxmlformats.org/officeDocument/2006/relationships/slide" Target="/ppt/slides/slide1.xml" Id="R9acb683106e14bfc" /><Relationship Type="http://schemas.openxmlformats.org/officeDocument/2006/relationships/slide" Target="/ppt/slides/slide2.xml" Id="R4f6175c0b4b94860" /><Relationship Type="http://schemas.openxmlformats.org/officeDocument/2006/relationships/slide" Target="/ppt/slides/slide3.xml" Id="Refc92556422b43df" /><Relationship Type="http://schemas.openxmlformats.org/officeDocument/2006/relationships/slide" Target="/ppt/slides/slide4.xml" Id="R78bed9c2ec2f4d39" /><Relationship Type="http://schemas.openxmlformats.org/officeDocument/2006/relationships/slide" Target="/ppt/slides/slide5.xml" Id="R428f6dcf0dac4d7d" /><Relationship Type="http://schemas.openxmlformats.org/officeDocument/2006/relationships/slide" Target="/ppt/slides/slide6.xml" Id="R8850458d9d254028" /><Relationship Type="http://schemas.openxmlformats.org/officeDocument/2006/relationships/slide" Target="/ppt/slides/slide7.xml" Id="R1a83d843698d42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92e36bfd1049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f9cb83dbcd439d" /><Relationship Type="http://schemas.openxmlformats.org/officeDocument/2006/relationships/theme" Target="/ppt/slideMasters/theme/theme1.xml" Id="R59da71991b8140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1f9cb83dbcd43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9d6ac69f9b4b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f143243cd343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f239339fdc48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54b074e5f04e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a63e6fe6b04d7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05950558e2465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122954aa2540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ROWA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ROWA AS ble etablert [år] og holder til i Lindesnes.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487 383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540 183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WARMBRODT RONNY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Warmbrodt VVS AS, Hestehaven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4520 Lindesnes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930 461 717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