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1e3e7858824e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a655e341b74654"/>
  </p:sldMasterIdLst>
  <p:sldIdLst>
    <p:sldId xmlns:r="http://schemas.openxmlformats.org/officeDocument/2006/relationships" id="256" r:id="Rcb1fc46e05d94067"/>
    <p:sldId xmlns:r="http://schemas.openxmlformats.org/officeDocument/2006/relationships" id="257" r:id="Rbc3708976e804bd9"/>
    <p:sldId xmlns:r="http://schemas.openxmlformats.org/officeDocument/2006/relationships" id="258" r:id="Rcb5bed42fd5b4fcf"/>
    <p:sldId xmlns:r="http://schemas.openxmlformats.org/officeDocument/2006/relationships" id="259" r:id="Rc2fecce8ade84434"/>
    <p:sldId xmlns:r="http://schemas.openxmlformats.org/officeDocument/2006/relationships" id="260" r:id="Rf97b8274c9b946b2"/>
    <p:sldId xmlns:r="http://schemas.openxmlformats.org/officeDocument/2006/relationships" id="261" r:id="R4f6f261035204259"/>
    <p:sldId xmlns:r="http://schemas.openxmlformats.org/officeDocument/2006/relationships" id="262" r:id="R89e9e41d6cdd4f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a655e341b74654" /><Relationship Type="http://schemas.openxmlformats.org/officeDocument/2006/relationships/slide" Target="/ppt/slides/slide1.xml" Id="Rcb1fc46e05d94067" /><Relationship Type="http://schemas.openxmlformats.org/officeDocument/2006/relationships/slide" Target="/ppt/slides/slide2.xml" Id="Rbc3708976e804bd9" /><Relationship Type="http://schemas.openxmlformats.org/officeDocument/2006/relationships/slide" Target="/ppt/slides/slide3.xml" Id="Rcb5bed42fd5b4fcf" /><Relationship Type="http://schemas.openxmlformats.org/officeDocument/2006/relationships/slide" Target="/ppt/slides/slide4.xml" Id="Rc2fecce8ade84434" /><Relationship Type="http://schemas.openxmlformats.org/officeDocument/2006/relationships/slide" Target="/ppt/slides/slide5.xml" Id="Rf97b8274c9b946b2" /><Relationship Type="http://schemas.openxmlformats.org/officeDocument/2006/relationships/slide" Target="/ppt/slides/slide6.xml" Id="R4f6f261035204259" /><Relationship Type="http://schemas.openxmlformats.org/officeDocument/2006/relationships/slide" Target="/ppt/slides/slide7.xml" Id="R89e9e41d6cdd4f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d4f64ff08f4d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5a4a048d24fa6" /><Relationship Type="http://schemas.openxmlformats.org/officeDocument/2006/relationships/theme" Target="/ppt/slideMasters/theme/theme1.xml" Id="R4d979d73994c45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55a4a048d24f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77e48e6344d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670922d3042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e3d4256654d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3e7f1635248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ad9a85cdd4d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0017b7cda46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d8dffb6d44d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CAWA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CAWA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9 418 743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9 418 743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CAROLINE WALTER KRAFFT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CAWA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Prinsessealléen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930 461 709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CAWA HOLDING AS</a:t>
            </a:r>
          </a:p>
        </p:txBody>
      </p:sp>
    </p:spTree>
  </p:cSld>
  <p:clrMapOvr>
    <a:masterClrMapping xmlns:a="http://schemas.openxmlformats.org/drawingml/2006/main"/>
  </p:clrMapOvr>
</p:sld>
</file>