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4c8d61e5c42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c4cb32aeea4887"/>
  </p:sldMasterIdLst>
  <p:sldIdLst>
    <p:sldId xmlns:r="http://schemas.openxmlformats.org/officeDocument/2006/relationships" id="256" r:id="R09f589e653b2411e"/>
    <p:sldId xmlns:r="http://schemas.openxmlformats.org/officeDocument/2006/relationships" id="257" r:id="R1c7064829aee4301"/>
    <p:sldId xmlns:r="http://schemas.openxmlformats.org/officeDocument/2006/relationships" id="258" r:id="R3319574a1def4fdc"/>
    <p:sldId xmlns:r="http://schemas.openxmlformats.org/officeDocument/2006/relationships" id="259" r:id="Rce6bb9cf96bb48e1"/>
    <p:sldId xmlns:r="http://schemas.openxmlformats.org/officeDocument/2006/relationships" id="260" r:id="Rf9869c033e9d4b6d"/>
    <p:sldId xmlns:r="http://schemas.openxmlformats.org/officeDocument/2006/relationships" id="261" r:id="R9fa094c764344b72"/>
    <p:sldId xmlns:r="http://schemas.openxmlformats.org/officeDocument/2006/relationships" id="262" r:id="Rd9427a35ad5241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4cb32aeea4887" /><Relationship Type="http://schemas.openxmlformats.org/officeDocument/2006/relationships/slide" Target="/ppt/slides/slide1.xml" Id="R09f589e653b2411e" /><Relationship Type="http://schemas.openxmlformats.org/officeDocument/2006/relationships/slide" Target="/ppt/slides/slide2.xml" Id="R1c7064829aee4301" /><Relationship Type="http://schemas.openxmlformats.org/officeDocument/2006/relationships/slide" Target="/ppt/slides/slide3.xml" Id="R3319574a1def4fdc" /><Relationship Type="http://schemas.openxmlformats.org/officeDocument/2006/relationships/slide" Target="/ppt/slides/slide4.xml" Id="Rce6bb9cf96bb48e1" /><Relationship Type="http://schemas.openxmlformats.org/officeDocument/2006/relationships/slide" Target="/ppt/slides/slide5.xml" Id="Rf9869c033e9d4b6d" /><Relationship Type="http://schemas.openxmlformats.org/officeDocument/2006/relationships/slide" Target="/ppt/slides/slide6.xml" Id="R9fa094c764344b72" /><Relationship Type="http://schemas.openxmlformats.org/officeDocument/2006/relationships/slide" Target="/ppt/slides/slide7.xml" Id="Rd9427a35ad5241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9a791d00b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0a918c6444c69" /><Relationship Type="http://schemas.openxmlformats.org/officeDocument/2006/relationships/theme" Target="/ppt/slideMasters/theme/theme1.xml" Id="Rc9c42b0a62b949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0a918c644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094d9a3fb46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0dafead8949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979eeccd5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bec1b3f3e4d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02f0ffd624e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647d5c33c46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083138cd5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HAKAT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9 421 648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9 425 745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KATARINA WALTER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 Gundersens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930 461 695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HAKAT HOLDING AS</a:t>
            </a:r>
          </a:p>
        </p:txBody>
      </p:sp>
    </p:spTree>
  </p:cSld>
  <p:clrMapOvr>
    <a:masterClrMapping xmlns:a="http://schemas.openxmlformats.org/drawingml/2006/main"/>
  </p:clrMapOvr>
</p:sld>
</file>